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575" r:id="rId2"/>
    <p:sldId id="545" r:id="rId3"/>
    <p:sldId id="532" r:id="rId4"/>
    <p:sldId id="582" r:id="rId5"/>
    <p:sldId id="573" r:id="rId6"/>
    <p:sldId id="580" r:id="rId7"/>
    <p:sldId id="576" r:id="rId8"/>
    <p:sldId id="590" r:id="rId9"/>
    <p:sldId id="602" r:id="rId10"/>
    <p:sldId id="599" r:id="rId11"/>
    <p:sldId id="598" r:id="rId12"/>
    <p:sldId id="606" r:id="rId13"/>
    <p:sldId id="601" r:id="rId14"/>
    <p:sldId id="610" r:id="rId15"/>
    <p:sldId id="566" r:id="rId16"/>
    <p:sldId id="577" r:id="rId17"/>
    <p:sldId id="593" r:id="rId18"/>
    <p:sldId id="562" r:id="rId19"/>
    <p:sldId id="558" r:id="rId20"/>
    <p:sldId id="570" r:id="rId21"/>
    <p:sldId id="571" r:id="rId22"/>
    <p:sldId id="559" r:id="rId23"/>
    <p:sldId id="557" r:id="rId24"/>
    <p:sldId id="561" r:id="rId25"/>
    <p:sldId id="581" r:id="rId26"/>
    <p:sldId id="594" r:id="rId27"/>
    <p:sldId id="597" r:id="rId28"/>
    <p:sldId id="583" r:id="rId29"/>
    <p:sldId id="585" r:id="rId30"/>
    <p:sldId id="584" r:id="rId31"/>
    <p:sldId id="588" r:id="rId32"/>
    <p:sldId id="587" r:id="rId33"/>
    <p:sldId id="591" r:id="rId34"/>
    <p:sldId id="592" r:id="rId35"/>
    <p:sldId id="595" r:id="rId36"/>
    <p:sldId id="611" r:id="rId37"/>
    <p:sldId id="596" r:id="rId38"/>
    <p:sldId id="553" r:id="rId39"/>
    <p:sldId id="549" r:id="rId40"/>
    <p:sldId id="554" r:id="rId41"/>
    <p:sldId id="551" r:id="rId42"/>
    <p:sldId id="586" r:id="rId43"/>
    <p:sldId id="589" r:id="rId44"/>
    <p:sldId id="567" r:id="rId45"/>
    <p:sldId id="548" r:id="rId46"/>
    <p:sldId id="563" r:id="rId47"/>
    <p:sldId id="568" r:id="rId48"/>
    <p:sldId id="569" r:id="rId49"/>
    <p:sldId id="555" r:id="rId50"/>
    <p:sldId id="572" r:id="rId51"/>
    <p:sldId id="543" r:id="rId52"/>
    <p:sldId id="540" r:id="rId53"/>
    <p:sldId id="556" r:id="rId54"/>
    <p:sldId id="542" r:id="rId55"/>
    <p:sldId id="523" r:id="rId56"/>
    <p:sldId id="526" r:id="rId57"/>
    <p:sldId id="544" r:id="rId58"/>
    <p:sldId id="522" r:id="rId59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B1"/>
    <a:srgbClr val="7E7E7E"/>
    <a:srgbClr val="535353"/>
    <a:srgbClr val="F9FAC2"/>
    <a:srgbClr val="787373"/>
    <a:srgbClr val="CCCBA7"/>
    <a:srgbClr val="FFBB78"/>
    <a:srgbClr val="AFAD9D"/>
    <a:srgbClr val="2CA02C"/>
    <a:srgbClr val="8AB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>
        <p:scale>
          <a:sx n="25" d="100"/>
          <a:sy n="25" d="100"/>
        </p:scale>
        <p:origin x="7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3044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594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384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14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054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350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8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73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17.xml"/><Relationship Id="rId40" Type="http://schemas.openxmlformats.org/officeDocument/2006/relationships/image" Target="../media/image450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49" Type="http://schemas.openxmlformats.org/officeDocument/2006/relationships/image" Target="../media/image8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0.png"/><Relationship Id="rId4" Type="http://schemas.openxmlformats.org/officeDocument/2006/relationships/image" Target="../media/image65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12.xml"/><Relationship Id="rId30" Type="http://schemas.openxmlformats.org/officeDocument/2006/relationships/image" Target="../media/image40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0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0.png"/><Relationship Id="rId46" Type="http://schemas.openxmlformats.org/officeDocument/2006/relationships/image" Target="../media/image480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.png"/><Relationship Id="rId5" Type="http://schemas.openxmlformats.org/officeDocument/2006/relationships/image" Target="../media/image84.png"/><Relationship Id="rId10" Type="http://schemas.openxmlformats.org/officeDocument/2006/relationships/image" Target="../media/image59.png"/><Relationship Id="rId4" Type="http://schemas.openxmlformats.org/officeDocument/2006/relationships/image" Target="../media/image81.png"/><Relationship Id="rId9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5.png"/><Relationship Id="rId7" Type="http://schemas.openxmlformats.org/officeDocument/2006/relationships/image" Target="../media/image10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42.png"/><Relationship Id="rId9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3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3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108.png"/><Relationship Id="rId7" Type="http://schemas.openxmlformats.org/officeDocument/2006/relationships/image" Target="../media/image105.png"/><Relationship Id="rId12" Type="http://schemas.openxmlformats.org/officeDocument/2006/relationships/image" Target="../media/image10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2.png"/><Relationship Id="rId5" Type="http://schemas.openxmlformats.org/officeDocument/2006/relationships/image" Target="../media/image110.png"/><Relationship Id="rId10" Type="http://schemas.openxmlformats.org/officeDocument/2006/relationships/image" Target="../media/image101.png"/><Relationship Id="rId4" Type="http://schemas.openxmlformats.org/officeDocument/2006/relationships/image" Target="../media/image109.png"/><Relationship Id="rId9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10.png"/><Relationship Id="rId5" Type="http://schemas.openxmlformats.org/officeDocument/2006/relationships/image" Target="../media/image101.png"/><Relationship Id="rId10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3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37.png"/><Relationship Id="rId5" Type="http://schemas.openxmlformats.org/officeDocument/2006/relationships/image" Target="../media/image101.png"/><Relationship Id="rId10" Type="http://schemas.openxmlformats.org/officeDocument/2006/relationships/image" Target="../media/image36.png"/><Relationship Id="rId4" Type="http://schemas.openxmlformats.org/officeDocument/2006/relationships/image" Target="../media/image100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13.png"/><Relationship Id="rId5" Type="http://schemas.openxmlformats.org/officeDocument/2006/relationships/image" Target="../media/image101.png"/><Relationship Id="rId10" Type="http://schemas.openxmlformats.org/officeDocument/2006/relationships/image" Target="../media/image112.png"/><Relationship Id="rId4" Type="http://schemas.openxmlformats.org/officeDocument/2006/relationships/image" Target="../media/image100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19.png"/><Relationship Id="rId18" Type="http://schemas.openxmlformats.org/officeDocument/2006/relationships/image" Target="../media/image75.png"/><Relationship Id="rId3" Type="http://schemas.openxmlformats.org/officeDocument/2006/relationships/image" Target="../media/image105.png"/><Relationship Id="rId21" Type="http://schemas.openxmlformats.org/officeDocument/2006/relationships/image" Target="../media/image78.png"/><Relationship Id="rId7" Type="http://schemas.openxmlformats.org/officeDocument/2006/relationships/image" Target="../media/image116.png"/><Relationship Id="rId12" Type="http://schemas.openxmlformats.org/officeDocument/2006/relationships/image" Target="../media/image118.png"/><Relationship Id="rId17" Type="http://schemas.openxmlformats.org/officeDocument/2006/relationships/image" Target="../media/image121.png"/><Relationship Id="rId2" Type="http://schemas.openxmlformats.org/officeDocument/2006/relationships/image" Target="../media/image114.png"/><Relationship Id="rId16" Type="http://schemas.openxmlformats.org/officeDocument/2006/relationships/image" Target="../media/image38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76.png"/><Relationship Id="rId5" Type="http://schemas.openxmlformats.org/officeDocument/2006/relationships/image" Target="../media/image85.png"/><Relationship Id="rId15" Type="http://schemas.openxmlformats.org/officeDocument/2006/relationships/image" Target="../media/image100.png"/><Relationship Id="rId23" Type="http://schemas.openxmlformats.org/officeDocument/2006/relationships/image" Target="../media/image99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86.png"/><Relationship Id="rId9" Type="http://schemas.openxmlformats.org/officeDocument/2006/relationships/image" Target="../media/image11.png"/><Relationship Id="rId14" Type="http://schemas.openxmlformats.org/officeDocument/2006/relationships/image" Target="../media/image120.png"/><Relationship Id="rId22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.jpeg"/><Relationship Id="rId5" Type="http://schemas.openxmlformats.org/officeDocument/2006/relationships/image" Target="../media/image56.png"/><Relationship Id="rId10" Type="http://schemas.openxmlformats.org/officeDocument/2006/relationships/image" Target="../media/image4.png"/><Relationship Id="rId4" Type="http://schemas.openxmlformats.org/officeDocument/2006/relationships/image" Target="../media/image57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59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1.png"/><Relationship Id="rId3" Type="http://schemas.openxmlformats.org/officeDocument/2006/relationships/image" Target="../media/image42.png"/><Relationship Id="rId7" Type="http://schemas.openxmlformats.org/officeDocument/2006/relationships/image" Target="../media/image102.png"/><Relationship Id="rId12" Type="http://schemas.openxmlformats.org/officeDocument/2006/relationships/image" Target="../media/image37.png"/><Relationship Id="rId17" Type="http://schemas.openxmlformats.org/officeDocument/2006/relationships/image" Target="../media/image38.png"/><Relationship Id="rId2" Type="http://schemas.openxmlformats.org/officeDocument/2006/relationships/image" Target="../media/image3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36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10" Type="http://schemas.openxmlformats.org/officeDocument/2006/relationships/image" Target="../media/image105.png"/><Relationship Id="rId19" Type="http://schemas.openxmlformats.org/officeDocument/2006/relationships/image" Target="../media/image11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27.png"/><Relationship Id="rId5" Type="http://schemas.openxmlformats.org/officeDocument/2006/relationships/image" Target="../media/image60.png"/><Relationship Id="rId10" Type="http://schemas.openxmlformats.org/officeDocument/2006/relationships/image" Target="../media/image81.png"/><Relationship Id="rId4" Type="http://schemas.openxmlformats.org/officeDocument/2006/relationships/image" Target="../media/image83.png"/><Relationship Id="rId9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73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39.xml"/><Relationship Id="rId40" Type="http://schemas.openxmlformats.org/officeDocument/2006/relationships/image" Target="../media/image450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0.png"/><Relationship Id="rId4" Type="http://schemas.openxmlformats.org/officeDocument/2006/relationships/image" Target="../media/image65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34.xml"/><Relationship Id="rId30" Type="http://schemas.openxmlformats.org/officeDocument/2006/relationships/image" Target="../media/image40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0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0.png"/><Relationship Id="rId46" Type="http://schemas.openxmlformats.org/officeDocument/2006/relationships/image" Target="../media/image480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4.png"/><Relationship Id="rId7" Type="http://schemas.openxmlformats.org/officeDocument/2006/relationships/image" Target="../media/image8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22.png"/><Relationship Id="rId5" Type="http://schemas.microsoft.com/office/2007/relationships/hdphoto" Target="../media/hdphoto1.wdp"/><Relationship Id="rId10" Type="http://schemas.openxmlformats.org/officeDocument/2006/relationships/image" Target="../media/image75.png"/><Relationship Id="rId4" Type="http://schemas.openxmlformats.org/officeDocument/2006/relationships/image" Target="../media/image16.png"/><Relationship Id="rId9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78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2.png"/><Relationship Id="rId9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46.png"/><Relationship Id="rId9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Papyrus DSL creation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B5AF247-9709-45A8-AF4C-D3C785847FB0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B02C95F-901F-450F-8809-EE2476F6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222"/>
            <a:ext cx="20299363" cy="14075444"/>
          </a:xfrm>
          <a:prstGeom prst="rect">
            <a:avLst/>
          </a:prstGeom>
        </p:spPr>
      </p:pic>
      <p:pic>
        <p:nvPicPr>
          <p:cNvPr id="556" name="Picture 555">
            <a:extLst>
              <a:ext uri="{FF2B5EF4-FFF2-40B4-BE49-F238E27FC236}">
                <a16:creationId xmlns:a16="http://schemas.microsoft.com/office/drawing/2014/main" id="{C549EBC3-951B-42D9-B899-E45EF509BF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" y="812800"/>
            <a:ext cx="20299363" cy="13670213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4EC40634-D024-471B-81C8-9F27812A62B1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4A7A38E2-741C-4AB9-AA62-83BCAF5C579B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533" name="Picture 532">
              <a:extLst>
                <a:ext uri="{FF2B5EF4-FFF2-40B4-BE49-F238E27FC236}">
                  <a16:creationId xmlns:a16="http://schemas.microsoft.com/office/drawing/2014/main" id="{6E2BCEF0-6473-4026-9230-BD7E0DC95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sp>
        <p:nvSpPr>
          <p:cNvPr id="534" name="Rectangle 1105">
            <a:extLst>
              <a:ext uri="{FF2B5EF4-FFF2-40B4-BE49-F238E27FC236}">
                <a16:creationId xmlns:a16="http://schemas.microsoft.com/office/drawing/2014/main" id="{5AD71309-6D33-40A9-AAC2-281768EFB09D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535" name="Rectangle: Rounded Corners 1103">
            <a:extLst>
              <a:ext uri="{FF2B5EF4-FFF2-40B4-BE49-F238E27FC236}">
                <a16:creationId xmlns:a16="http://schemas.microsoft.com/office/drawing/2014/main" id="{51D5C8A4-2936-421B-985B-2E418723A28B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536" name="TextBox 62">
            <a:extLst>
              <a:ext uri="{FF2B5EF4-FFF2-40B4-BE49-F238E27FC236}">
                <a16:creationId xmlns:a16="http://schemas.microsoft.com/office/drawing/2014/main" id="{B115617D-0A5A-4BBD-910E-034FFF71198A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3568FCE6-307E-4C19-9E62-1394464B03E8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8F5B1F0E-8560-47F1-97D6-74630F9916DD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85F1A2D-FAE2-4625-BAB2-26AEC3947B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0B58AAAD-2782-496D-B7B0-A7037FCCD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1524883A-EB73-49ED-8045-868A61E6A24D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4CDAA970-2FE0-4F43-B30A-58A145C4CE78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32850A4C-00F3-42DC-94B9-452B2F5FAF3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0577DC8-2B60-4B36-ABC3-C457CB2B8790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552" name="TextBox 551">
              <a:extLst>
                <a:ext uri="{FF2B5EF4-FFF2-40B4-BE49-F238E27FC236}">
                  <a16:creationId xmlns:a16="http://schemas.microsoft.com/office/drawing/2014/main" id="{DE2D5EEB-BA03-4A9B-AC06-5A6E0BAF1EDA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96BF7067-497B-4B5C-A920-29D0EE84FAA5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77DC47A0-1E6D-4C30-85EF-345253649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55" name="TextBox 554">
            <a:extLst>
              <a:ext uri="{FF2B5EF4-FFF2-40B4-BE49-F238E27FC236}">
                <a16:creationId xmlns:a16="http://schemas.microsoft.com/office/drawing/2014/main" id="{9E9E2168-2679-459A-8B25-B84F4AAE0FA9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7236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8D375B4-D505-4D95-9315-0F3B9C9A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222"/>
            <a:ext cx="20299363" cy="14075444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A157EC53-A182-4A87-B731-DDABF2B44A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42783" y="575174"/>
            <a:ext cx="20299363" cy="13821863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28C4EE22-33D1-4367-85CA-779CBAA9A526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D854D5EB-8EDC-4590-9276-EB2BAD0EE708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66" name="Picture 365">
              <a:extLst>
                <a:ext uri="{FF2B5EF4-FFF2-40B4-BE49-F238E27FC236}">
                  <a16:creationId xmlns:a16="http://schemas.microsoft.com/office/drawing/2014/main" id="{B35A69F8-7292-4825-A26A-3B358979C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sp>
        <p:nvSpPr>
          <p:cNvPr id="367" name="Rectangle 1105">
            <a:extLst>
              <a:ext uri="{FF2B5EF4-FFF2-40B4-BE49-F238E27FC236}">
                <a16:creationId xmlns:a16="http://schemas.microsoft.com/office/drawing/2014/main" id="{1EEFB5FA-4AD0-423E-A7CA-7E212E9BB05B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368" name="Rectangle: Rounded Corners 1103">
            <a:extLst>
              <a:ext uri="{FF2B5EF4-FFF2-40B4-BE49-F238E27FC236}">
                <a16:creationId xmlns:a16="http://schemas.microsoft.com/office/drawing/2014/main" id="{AC1DF655-B548-4DCD-82D3-29186CED663F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369" name="TextBox 62">
            <a:extLst>
              <a:ext uri="{FF2B5EF4-FFF2-40B4-BE49-F238E27FC236}">
                <a16:creationId xmlns:a16="http://schemas.microsoft.com/office/drawing/2014/main" id="{5B784335-BC35-43A6-B424-BDDC3B6A9A81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371" name="TextBox 62">
            <a:extLst>
              <a:ext uri="{FF2B5EF4-FFF2-40B4-BE49-F238E27FC236}">
                <a16:creationId xmlns:a16="http://schemas.microsoft.com/office/drawing/2014/main" id="{40E85CD2-E0F5-4577-A9EF-8EF35E2217D2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4C46059-23A5-4F73-8F22-8AB69AC57BC0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8E0AFDD-03FD-4E6A-B4AF-6D4455C1FCC3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EE3541C7-9C99-4539-86EA-1FD20148C8E4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326CFD6-6874-46AD-B2C6-F26030DDB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074E29D6-5EE9-4ED9-8573-3EDD0A0BCED5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97D34347-0DA0-4070-814C-5E1033858EBB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1E25C252-A674-4A5B-8C1D-7C93A9CF8AF3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97BD6B62-3CDD-4182-8EA5-9957FABCB43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40974D2D-BB8D-4A53-8F29-2C59005A4B0D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F26CA17D-A888-464B-99CD-92FE03B66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1409AF0-1C00-42EA-B5B9-5FB405DB6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9158C5C8-ABB4-4B2C-979B-38F2EEF3CBB6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6496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8F59BC5-A3F9-4000-979C-F8A5424C3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4957"/>
            <a:ext cx="20299363" cy="14037505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9F0DC-9EA0-41B7-8B59-5C6A26FD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" y="609133"/>
            <a:ext cx="20299363" cy="13787905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E5ED0F0-84D2-4FC0-9B2C-A586940592A2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B81F52D-FDFA-4CED-B69E-8742FEF2B18F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2D269277-D1DA-4672-9792-8FDBD7AD7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sp>
        <p:nvSpPr>
          <p:cNvPr id="178" name="Rectangle 1105">
            <a:extLst>
              <a:ext uri="{FF2B5EF4-FFF2-40B4-BE49-F238E27FC236}">
                <a16:creationId xmlns:a16="http://schemas.microsoft.com/office/drawing/2014/main" id="{E4ED406E-05B4-4CDF-A9FE-B86D6DF754FA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179" name="Rectangle: Rounded Corners 1103">
            <a:extLst>
              <a:ext uri="{FF2B5EF4-FFF2-40B4-BE49-F238E27FC236}">
                <a16:creationId xmlns:a16="http://schemas.microsoft.com/office/drawing/2014/main" id="{AFFBA721-E604-4A82-8A5B-207632B82733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180" name="TextBox 62">
            <a:extLst>
              <a:ext uri="{FF2B5EF4-FFF2-40B4-BE49-F238E27FC236}">
                <a16:creationId xmlns:a16="http://schemas.microsoft.com/office/drawing/2014/main" id="{BC4C4AB8-4C7E-4CA2-B828-2660321B990A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182" name="TextBox 62">
            <a:extLst>
              <a:ext uri="{FF2B5EF4-FFF2-40B4-BE49-F238E27FC236}">
                <a16:creationId xmlns:a16="http://schemas.microsoft.com/office/drawing/2014/main" id="{C280956B-7E06-44BF-B2CD-3BEF263E4936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73F3DC3-97CD-4199-8623-1BC0ED3493A9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B84CBA2-D5B0-4260-BCFD-75E7718CB65E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067C648-92AD-4AC6-8DD7-88C92B9FD1CE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D6CA3B2-E376-4B0D-A1EB-B20AD0B0FF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57421-CF18-4013-B21D-632BD0962872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84AED28-75C4-43C3-A6C2-BA36D5D3246F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978AF22-B7ED-4ED3-8D47-02FAEEEA79F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56013ED-B155-4124-AD58-0B42636A9783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C761A1C-305F-4D25-8960-8475DF0F6449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FD9E48-F717-4B20-B3DE-6BB1FCE0B8A4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5E4EBC9-98C3-4622-8A78-02CEA20FF4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C36D94C6-6147-41D3-A447-CF96767D313B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351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78D9267C-1E2E-42F9-9B90-23A5BC59F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4957"/>
            <a:ext cx="20299363" cy="14037505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55F24-E64D-4F86-90CF-660E906F32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" y="583464"/>
            <a:ext cx="20299363" cy="13787905"/>
          </a:xfrm>
          <a:prstGeom prst="rect">
            <a:avLst/>
          </a:prstGeom>
        </p:spPr>
      </p:pic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23F31B9-C45B-4C8E-814E-4BADE23E1FC2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ECE7C2E-F69D-41ED-B293-1417E9687314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67" name="Picture 366">
              <a:extLst>
                <a:ext uri="{FF2B5EF4-FFF2-40B4-BE49-F238E27FC236}">
                  <a16:creationId xmlns:a16="http://schemas.microsoft.com/office/drawing/2014/main" id="{B8BF6146-2439-4267-80B7-9618143D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sp>
        <p:nvSpPr>
          <p:cNvPr id="368" name="Rectangle 1105">
            <a:extLst>
              <a:ext uri="{FF2B5EF4-FFF2-40B4-BE49-F238E27FC236}">
                <a16:creationId xmlns:a16="http://schemas.microsoft.com/office/drawing/2014/main" id="{ED16A957-3B13-4B49-AA5B-891B9708BCC0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372" name="TextBox 62">
            <a:extLst>
              <a:ext uri="{FF2B5EF4-FFF2-40B4-BE49-F238E27FC236}">
                <a16:creationId xmlns:a16="http://schemas.microsoft.com/office/drawing/2014/main" id="{60584AF7-A853-4367-94EA-9D1DD5988658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E924BB4A-8793-4A9C-8940-DBFF856CED1D}"/>
              </a:ext>
            </a:extLst>
          </p:cNvPr>
          <p:cNvGrpSpPr/>
          <p:nvPr/>
        </p:nvGrpSpPr>
        <p:grpSpPr>
          <a:xfrm>
            <a:off x="4332958" y="11244824"/>
            <a:ext cx="2329481" cy="1593082"/>
            <a:chOff x="3180992" y="10647512"/>
            <a:chExt cx="2244011" cy="1534632"/>
          </a:xfrm>
        </p:grpSpPr>
        <p:sp>
          <p:nvSpPr>
            <p:cNvPr id="374" name="Rectangle: Rounded Corners 1104">
              <a:extLst>
                <a:ext uri="{FF2B5EF4-FFF2-40B4-BE49-F238E27FC236}">
                  <a16:creationId xmlns:a16="http://schemas.microsoft.com/office/drawing/2014/main" id="{9EEF5B3F-4C10-456F-AE49-F9E7A5B66873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487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8168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375" name="Oval 1106">
              <a:extLst>
                <a:ext uri="{FF2B5EF4-FFF2-40B4-BE49-F238E27FC236}">
                  <a16:creationId xmlns:a16="http://schemas.microsoft.com/office/drawing/2014/main" id="{25F97834-C14F-4024-9934-16A8EBDB2F0A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376" name="Oval 1107">
              <a:extLst>
                <a:ext uri="{FF2B5EF4-FFF2-40B4-BE49-F238E27FC236}">
                  <a16:creationId xmlns:a16="http://schemas.microsoft.com/office/drawing/2014/main" id="{4769E71C-3788-44FD-A86A-B4743C29DFEB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377" name="Oval 1108">
              <a:extLst>
                <a:ext uri="{FF2B5EF4-FFF2-40B4-BE49-F238E27FC236}">
                  <a16:creationId xmlns:a16="http://schemas.microsoft.com/office/drawing/2014/main" id="{74A7566E-BA34-4AD4-B4DD-282F50414212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139BBC73-1D67-4F3B-85CF-4CEF7BB1FDE0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DB187DE-7846-4912-839E-B1C2949434E7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7CA74F-54D7-4BA3-897F-B413A39BF580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B0C85383-BD87-4697-9D81-79FF920BB3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A0089C44-080A-4724-8061-B4E398814363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AB818CA1-94B0-4471-A9AC-C0CC71CCE1B8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5BF2F21B-19DD-4133-9AC7-7354EFC3BF65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39863D10-7F24-4C39-85F4-04D382D377D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0E4FD3EB-BE46-4185-8C26-8FE6CAAD1324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17CEDF9-0466-4814-86A9-98C936D16A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8230C2EA-F335-47EA-B463-A091F3E6C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89" name="Picture 388">
            <a:extLst>
              <a:ext uri="{FF2B5EF4-FFF2-40B4-BE49-F238E27FC236}">
                <a16:creationId xmlns:a16="http://schemas.microsoft.com/office/drawing/2014/main" id="{037D6AA8-E97C-4475-B618-E7599A5038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60" t="6119" r="48885" b="75796"/>
          <a:stretch/>
        </p:blipFill>
        <p:spPr>
          <a:xfrm>
            <a:off x="2163758" y="8867477"/>
            <a:ext cx="2597674" cy="1070602"/>
          </a:xfrm>
          <a:prstGeom prst="rect">
            <a:avLst/>
          </a:prstGeom>
        </p:spPr>
      </p:pic>
      <p:sp>
        <p:nvSpPr>
          <p:cNvPr id="390" name="TextBox 389">
            <a:extLst>
              <a:ext uri="{FF2B5EF4-FFF2-40B4-BE49-F238E27FC236}">
                <a16:creationId xmlns:a16="http://schemas.microsoft.com/office/drawing/2014/main" id="{6762F008-E553-4054-9331-D35B68DA71D6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7433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651F8A67-E5DA-4D7A-84C7-60BDD2C2C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3"/>
          <a:stretch/>
        </p:blipFill>
        <p:spPr>
          <a:xfrm>
            <a:off x="-1" y="534786"/>
            <a:ext cx="20299363" cy="139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2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E104C4-FF51-423B-A719-C91EC5CEE6A8}"/>
              </a:ext>
            </a:extLst>
          </p:cNvPr>
          <p:cNvGrpSpPr/>
          <p:nvPr/>
        </p:nvGrpSpPr>
        <p:grpSpPr>
          <a:xfrm>
            <a:off x="15129973" y="4913809"/>
            <a:ext cx="3099579" cy="3007073"/>
            <a:chOff x="15129973" y="4913809"/>
            <a:chExt cx="3099579" cy="300707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8065296-653A-4D9E-BF20-3CC1930418AF}"/>
                </a:ext>
              </a:extLst>
            </p:cNvPr>
            <p:cNvSpPr/>
            <p:nvPr/>
          </p:nvSpPr>
          <p:spPr>
            <a:xfrm>
              <a:off x="16163095" y="6305551"/>
              <a:ext cx="631084" cy="582176"/>
            </a:xfrm>
            <a:prstGeom prst="ellipse">
              <a:avLst/>
            </a:prstGeom>
            <a:solidFill>
              <a:srgbClr val="00B0F0">
                <a:alpha val="52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EA1BA2-672D-4F9C-8FAE-66F352A9F5BB}"/>
                </a:ext>
              </a:extLst>
            </p:cNvPr>
            <p:cNvSpPr/>
            <p:nvPr/>
          </p:nvSpPr>
          <p:spPr>
            <a:xfrm>
              <a:off x="16585024" y="5657773"/>
              <a:ext cx="683123" cy="630183"/>
            </a:xfrm>
            <a:prstGeom prst="ellipse">
              <a:avLst/>
            </a:prstGeom>
            <a:solidFill>
              <a:schemeClr val="accent2">
                <a:lumMod val="75000"/>
                <a:alpha val="54000"/>
              </a:scheme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D591C6-0138-44CE-ADF9-B8825228F61A}"/>
                </a:ext>
              </a:extLst>
            </p:cNvPr>
            <p:cNvSpPr/>
            <p:nvPr/>
          </p:nvSpPr>
          <p:spPr>
            <a:xfrm>
              <a:off x="16304131" y="6982155"/>
              <a:ext cx="1017587" cy="938727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4513A5C-5D2D-4F6E-8427-570188148A41}"/>
                </a:ext>
              </a:extLst>
            </p:cNvPr>
            <p:cNvSpPr/>
            <p:nvPr/>
          </p:nvSpPr>
          <p:spPr>
            <a:xfrm>
              <a:off x="15890119" y="5613888"/>
              <a:ext cx="423657" cy="39082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itle 1">
              <a:extLst>
                <a:ext uri="{FF2B5EF4-FFF2-40B4-BE49-F238E27FC236}">
                  <a16:creationId xmlns:a16="http://schemas.microsoft.com/office/drawing/2014/main" id="{2D453AB5-A38E-4B25-BAAC-8740A2E177A5}"/>
                </a:ext>
              </a:extLst>
            </p:cNvPr>
            <p:cNvSpPr txBox="1">
              <a:spLocks/>
            </p:cNvSpPr>
            <p:nvPr/>
          </p:nvSpPr>
          <p:spPr>
            <a:xfrm>
              <a:off x="15129973" y="4913809"/>
              <a:ext cx="3099579" cy="70173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400" b="1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“P</a:t>
              </a:r>
              <a:r>
                <a:rPr lang="en-US" sz="4400" b="1" dirty="0">
                  <a:solidFill>
                    <a:schemeClr val="accent5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h</a:t>
              </a:r>
              <a:r>
                <a:rPr lang="en-US" sz="4400" b="1" dirty="0">
                  <a:solidFill>
                    <a:srgbClr val="00B05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a</a:t>
              </a:r>
              <a:r>
                <a:rPr lang="en-US" sz="4400" b="1" dirty="0">
                  <a:solidFill>
                    <a:srgbClr val="00B0F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s</a:t>
              </a:r>
              <a:r>
                <a:rPr lang="en-US" sz="4400" b="1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e</a:t>
              </a:r>
              <a:r>
                <a:rPr lang="en-US" sz="4400" b="1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s”</a:t>
              </a:r>
              <a:endParaRPr lang="en-US" sz="4400" dirty="0">
                <a:solidFill>
                  <a:srgbClr val="7030A0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C47BD-0606-4D48-B03A-FB934CA5943D}"/>
              </a:ext>
            </a:extLst>
          </p:cNvPr>
          <p:cNvGrpSpPr/>
          <p:nvPr/>
        </p:nvGrpSpPr>
        <p:grpSpPr>
          <a:xfrm>
            <a:off x="13967095" y="6047558"/>
            <a:ext cx="772561" cy="893500"/>
            <a:chOff x="13967095" y="6047558"/>
            <a:chExt cx="772561" cy="8935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49854B-75DE-47DD-B2DE-757AD70D5E15}"/>
                </a:ext>
              </a:extLst>
            </p:cNvPr>
            <p:cNvSpPr/>
            <p:nvPr/>
          </p:nvSpPr>
          <p:spPr>
            <a:xfrm>
              <a:off x="14125058" y="6632851"/>
              <a:ext cx="334099" cy="308207"/>
            </a:xfrm>
            <a:prstGeom prst="ellipse">
              <a:avLst/>
            </a:prstGeom>
            <a:solidFill>
              <a:srgbClr val="00B0F0">
                <a:alpha val="52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4464730-2BBE-4CC4-8356-295C3C34A890}"/>
                </a:ext>
              </a:extLst>
            </p:cNvPr>
            <p:cNvSpPr/>
            <p:nvPr/>
          </p:nvSpPr>
          <p:spPr>
            <a:xfrm>
              <a:off x="14378006" y="6115186"/>
              <a:ext cx="361650" cy="333623"/>
            </a:xfrm>
            <a:prstGeom prst="ellipse">
              <a:avLst/>
            </a:prstGeom>
            <a:solidFill>
              <a:schemeClr val="accent2">
                <a:lumMod val="75000"/>
                <a:alpha val="54000"/>
              </a:scheme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F4BA790-FBB6-4A5F-93A7-5B51946A82DD}"/>
                </a:ext>
              </a:extLst>
            </p:cNvPr>
            <p:cNvSpPr/>
            <p:nvPr/>
          </p:nvSpPr>
          <p:spPr>
            <a:xfrm>
              <a:off x="13967095" y="6047558"/>
              <a:ext cx="224286" cy="20690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D631A3-064F-4D76-A73E-E07D094E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7E585C-A63D-4778-8E5D-2D2C86A7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3A05C98-DB88-47BE-B586-0299FFEDA60F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876E1-A0D5-425A-B3FB-00DF44945C9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E630BC-0F32-4167-911E-598D00C59D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2312BB-D05B-4445-8F27-748BCBAA5168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98783-8B0D-4391-88F1-DF81C7B2B75E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3F0BC86-3DDB-46CC-8DFB-3E425712C5E9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F4F68C-1F7B-4127-86C2-147F1A6B6D89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8762EE-01AB-4A9E-A2D7-7A82D3CB64C3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1AA5F6-B80E-47AF-984A-F133879FBAD5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143F94-6C7B-44DD-8B84-161C239FE412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F2700-B072-4133-9941-38371E8ED47C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C9F928-FE56-4855-8FC5-9848496ECC56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74B954-D017-4DA4-9538-220C041A2A8D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8BB184-9E2C-4785-B726-2828DD7CA912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0A0058-65B5-49F4-923E-F420091A1B5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1B1D57-5F86-4289-96DA-566529BD6A21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E9FFED-0D4F-4AB1-AFCC-E86B9D631421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80FEE6-D728-451E-B77D-6E88BF100624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CF1BAD-3C0C-45E6-86A0-CF63CB0889AA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38FEF0-5109-452D-865C-DABBE718F636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171842-6E95-4F4A-B6C9-7A876F4C46B9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A7ED44-53FF-4811-AAED-3CAD1140AED2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9464E4E-7FD1-4623-8502-8581A9710719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7B760D-B46A-42AE-B7F8-81F016655EDB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58ED61-D1DD-442F-B2D9-863B5AEB9EE3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9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769835" y="2248675"/>
            <a:ext cx="1105469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C0260-1C0E-408D-A133-AFFD1BC5A849}"/>
              </a:ext>
            </a:extLst>
          </p:cNvPr>
          <p:cNvSpPr txBox="1"/>
          <p:nvPr/>
        </p:nvSpPr>
        <p:spPr>
          <a:xfrm>
            <a:off x="4892926" y="3576345"/>
            <a:ext cx="10513509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.. a 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8745391" y="9679649"/>
            <a:ext cx="8539488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largest a link </a:t>
            </a:r>
          </a:p>
          <a:p>
            <a:pPr algn="r"/>
            <a:r>
              <a:rPr lang="en-US" b="1" dirty="0"/>
              <a:t>The most intense the relation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0B1F1-28C3-43EB-8DEB-025C19004335}"/>
              </a:ext>
            </a:extLst>
          </p:cNvPr>
          <p:cNvGrpSpPr/>
          <p:nvPr/>
        </p:nvGrpSpPr>
        <p:grpSpPr>
          <a:xfrm>
            <a:off x="2791496" y="2844800"/>
            <a:ext cx="15142776" cy="10249820"/>
            <a:chOff x="2061516" y="2350692"/>
            <a:chExt cx="16602736" cy="112380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684302-41D1-45AA-85EC-403174B9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205" y="2350692"/>
              <a:ext cx="8585047" cy="55476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791DCA-80A5-4EEA-8F98-1E054046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516" y="7339455"/>
              <a:ext cx="7582958" cy="624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2F6C65-D60F-47EC-9A3D-3FBC73A4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1420" y="8220092"/>
              <a:ext cx="7302832" cy="5368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A89A8-4C99-4285-9BCC-360C8C2C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516" y="2350692"/>
              <a:ext cx="7582958" cy="4496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76F2BDA-05F9-444D-B52D-50C05F1DDF35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175051" y="1883110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04349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D370BE4-1CFE-483B-8EB7-1E236C8361E0}"/>
              </a:ext>
            </a:extLst>
          </p:cNvPr>
          <p:cNvGrpSpPr/>
          <p:nvPr/>
        </p:nvGrpSpPr>
        <p:grpSpPr>
          <a:xfrm>
            <a:off x="4221804" y="4139903"/>
            <a:ext cx="11451495" cy="5563894"/>
            <a:chOff x="-20201025" y="-7254465"/>
            <a:chExt cx="44917987" cy="21824130"/>
          </a:xfrm>
        </p:grpSpPr>
        <p:pic>
          <p:nvPicPr>
            <p:cNvPr id="17" name="Picture 29">
              <a:extLst>
                <a:ext uri="{FF2B5EF4-FFF2-40B4-BE49-F238E27FC236}">
                  <a16:creationId xmlns:a16="http://schemas.microsoft.com/office/drawing/2014/main" id="{6B862113-B198-4203-920E-28797F812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201025" y="-1377068"/>
              <a:ext cx="40345211" cy="1594673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30">
              <a:extLst>
                <a:ext uri="{FF2B5EF4-FFF2-40B4-BE49-F238E27FC236}">
                  <a16:creationId xmlns:a16="http://schemas.microsoft.com/office/drawing/2014/main" id="{40891C8E-F2EB-4064-8BBD-8EBA2C7A7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146" t="13498" r="24568" b="40983"/>
            <a:stretch>
              <a:fillRect/>
            </a:stretch>
          </p:blipFill>
          <p:spPr>
            <a:xfrm>
              <a:off x="1419770" y="-7254465"/>
              <a:ext cx="23297192" cy="15946733"/>
            </a:xfrm>
            <a:prstGeom prst="rect">
              <a:avLst/>
            </a:prstGeom>
            <a:noFill/>
            <a:ln w="63495" cap="flat">
              <a:solidFill>
                <a:srgbClr val="000000"/>
              </a:solidFill>
              <a:prstDash val="solid"/>
              <a:miter/>
            </a:ln>
            <a:effectLst>
              <a:outerShdw dist="177795" dir="2700000" algn="tl">
                <a:srgbClr val="000000">
                  <a:alpha val="40000"/>
                </a:srgbClr>
              </a:outerShdw>
            </a:effectLst>
          </p:spPr>
        </p:pic>
        <p:cxnSp>
          <p:nvCxnSpPr>
            <p:cNvPr id="19" name="Straight Connector 32">
              <a:extLst>
                <a:ext uri="{FF2B5EF4-FFF2-40B4-BE49-F238E27FC236}">
                  <a16:creationId xmlns:a16="http://schemas.microsoft.com/office/drawing/2014/main" id="{E6D09E3D-754C-402E-A25E-FA92F92B4BA8}"/>
                </a:ext>
              </a:extLst>
            </p:cNvPr>
            <p:cNvCxnSpPr/>
            <p:nvPr/>
          </p:nvCxnSpPr>
          <p:spPr>
            <a:xfrm flipH="1">
              <a:off x="-846853" y="-7224482"/>
              <a:ext cx="2106027" cy="8214713"/>
            </a:xfrm>
            <a:prstGeom prst="straightConnector1">
              <a:avLst/>
            </a:prstGeom>
            <a:noFill/>
            <a:ln w="104771" cap="flat">
              <a:solidFill>
                <a:srgbClr val="7F7F7F"/>
              </a:solidFill>
              <a:custDash>
                <a:ds d="100000" sp="100000"/>
              </a:custDash>
              <a:miter/>
            </a:ln>
          </p:spPr>
        </p:cxnSp>
        <p:grpSp>
          <p:nvGrpSpPr>
            <p:cNvPr id="20" name="Group 41">
              <a:extLst>
                <a:ext uri="{FF2B5EF4-FFF2-40B4-BE49-F238E27FC236}">
                  <a16:creationId xmlns:a16="http://schemas.microsoft.com/office/drawing/2014/main" id="{D5B13B1D-2D9A-4F27-9F98-B5FA439E95E1}"/>
                </a:ext>
              </a:extLst>
            </p:cNvPr>
            <p:cNvGrpSpPr/>
            <p:nvPr/>
          </p:nvGrpSpPr>
          <p:grpSpPr>
            <a:xfrm>
              <a:off x="-846853" y="990231"/>
              <a:ext cx="2254489" cy="6896469"/>
              <a:chOff x="-846853" y="990231"/>
              <a:chExt cx="2254489" cy="6896469"/>
            </a:xfrm>
          </p:grpSpPr>
          <p:cxnSp>
            <p:nvCxnSpPr>
              <p:cNvPr id="21" name="Straight Connector 36">
                <a:extLst>
                  <a:ext uri="{FF2B5EF4-FFF2-40B4-BE49-F238E27FC236}">
                    <a16:creationId xmlns:a16="http://schemas.microsoft.com/office/drawing/2014/main" id="{50D0C2DE-3958-46D1-99B9-3971577B4D7A}"/>
                  </a:ext>
                </a:extLst>
              </p:cNvPr>
              <p:cNvCxnSpPr/>
              <p:nvPr/>
            </p:nvCxnSpPr>
            <p:spPr>
              <a:xfrm>
                <a:off x="-846853" y="990231"/>
                <a:ext cx="0" cy="6896469"/>
              </a:xfrm>
              <a:prstGeom prst="straightConnector1">
                <a:avLst/>
              </a:prstGeom>
              <a:noFill/>
              <a:ln w="104771" cap="flat">
                <a:solidFill>
                  <a:srgbClr val="767171"/>
                </a:solidFill>
                <a:custDash>
                  <a:ds d="100000" sp="100000"/>
                </a:custDash>
                <a:miter/>
              </a:ln>
            </p:spPr>
          </p:cxnSp>
          <p:cxnSp>
            <p:nvCxnSpPr>
              <p:cNvPr id="22" name="Straight Connector 38">
                <a:extLst>
                  <a:ext uri="{FF2B5EF4-FFF2-40B4-BE49-F238E27FC236}">
                    <a16:creationId xmlns:a16="http://schemas.microsoft.com/office/drawing/2014/main" id="{FB69F0E1-D76F-4EAA-8694-5862408A0C64}"/>
                  </a:ext>
                </a:extLst>
              </p:cNvPr>
              <p:cNvCxnSpPr/>
              <p:nvPr/>
            </p:nvCxnSpPr>
            <p:spPr>
              <a:xfrm flipH="1">
                <a:off x="-846853" y="7863126"/>
                <a:ext cx="2254489" cy="0"/>
              </a:xfrm>
              <a:prstGeom prst="straightConnector1">
                <a:avLst/>
              </a:prstGeom>
              <a:noFill/>
              <a:ln w="104771" cap="flat">
                <a:solidFill>
                  <a:srgbClr val="767171"/>
                </a:solidFill>
                <a:custDash>
                  <a:ds d="100000" sp="100000"/>
                </a:custDash>
                <a:miter/>
              </a:ln>
            </p:spPr>
          </p:cxnSp>
          <p:cxnSp>
            <p:nvCxnSpPr>
              <p:cNvPr id="23" name="Straight Connector 40">
                <a:extLst>
                  <a:ext uri="{FF2B5EF4-FFF2-40B4-BE49-F238E27FC236}">
                    <a16:creationId xmlns:a16="http://schemas.microsoft.com/office/drawing/2014/main" id="{14D7AE4C-8918-44AA-9579-A47575C668B9}"/>
                  </a:ext>
                </a:extLst>
              </p:cNvPr>
              <p:cNvCxnSpPr/>
              <p:nvPr/>
            </p:nvCxnSpPr>
            <p:spPr>
              <a:xfrm flipH="1">
                <a:off x="-846853" y="990231"/>
                <a:ext cx="2254489" cy="0"/>
              </a:xfrm>
              <a:prstGeom prst="straightConnector1">
                <a:avLst/>
              </a:prstGeom>
              <a:noFill/>
              <a:ln w="104771" cap="flat">
                <a:solidFill>
                  <a:srgbClr val="767171"/>
                </a:solidFill>
                <a:custDash>
                  <a:ds d="100000" sp="100000"/>
                </a:custDash>
                <a:miter/>
              </a:ln>
            </p:spPr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57E6E5-F03B-4D76-B252-F472E96B833E}"/>
              </a:ext>
            </a:extLst>
          </p:cNvPr>
          <p:cNvSpPr txBox="1"/>
          <p:nvPr/>
        </p:nvSpPr>
        <p:spPr>
          <a:xfrm>
            <a:off x="10790339" y="4477981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84E45-23A0-4560-A76A-19B08678304F}"/>
              </a:ext>
            </a:extLst>
          </p:cNvPr>
          <p:cNvSpPr txBox="1"/>
          <p:nvPr/>
        </p:nvSpPr>
        <p:spPr>
          <a:xfrm>
            <a:off x="4423933" y="9977739"/>
            <a:ext cx="11451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Customization of views according to the "distance" between artefacts </a:t>
            </a:r>
          </a:p>
          <a:p>
            <a:pPr marL="1028700" marR="0" lvl="1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Socio-technical traceability language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/ Intensity valuation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628" y="37586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2380695" y="9434632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6" y="37784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5384746" y="9434633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4845146" y="27097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11501627" y="27097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638724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0433248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90F342D1-8E57-4B7C-852D-77CC7F0C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44" y="2311122"/>
            <a:ext cx="17682985" cy="7928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</a:ln>
        </p:spPr>
      </p:pic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C6A8E5C-2501-444B-8386-EA5EABAC7838}"/>
              </a:ext>
            </a:extLst>
          </p:cNvPr>
          <p:cNvSpPr/>
          <p:nvPr/>
        </p:nvSpPr>
        <p:spPr>
          <a:xfrm>
            <a:off x="15878108" y="297238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7047208-71F4-4198-BF8A-0D9179082CD4}"/>
              </a:ext>
            </a:extLst>
          </p:cNvPr>
          <p:cNvSpPr/>
          <p:nvPr/>
        </p:nvSpPr>
        <p:spPr>
          <a:xfrm>
            <a:off x="4402778" y="3726238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D2047189-73C4-4CAD-8B20-2616D44FFD6B}"/>
              </a:ext>
            </a:extLst>
          </p:cNvPr>
          <p:cNvSpPr/>
          <p:nvPr/>
        </p:nvSpPr>
        <p:spPr>
          <a:xfrm>
            <a:off x="4402778" y="298634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692350B1-3987-4986-84CC-2F50277AF443}"/>
              </a:ext>
            </a:extLst>
          </p:cNvPr>
          <p:cNvSpPr/>
          <p:nvPr/>
        </p:nvSpPr>
        <p:spPr>
          <a:xfrm>
            <a:off x="4402778" y="4563853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15F12A5-DB06-44AC-AD77-B527039753FC}"/>
              </a:ext>
            </a:extLst>
          </p:cNvPr>
          <p:cNvSpPr/>
          <p:nvPr/>
        </p:nvSpPr>
        <p:spPr>
          <a:xfrm>
            <a:off x="4402778" y="8039958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70EBA9E-2276-4C3E-B88E-64D276CAFE5C}"/>
              </a:ext>
            </a:extLst>
          </p:cNvPr>
          <p:cNvSpPr/>
          <p:nvPr/>
        </p:nvSpPr>
        <p:spPr>
          <a:xfrm>
            <a:off x="18921445" y="298634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2a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7D93B6AB-65F7-42C4-9015-70AF33C478EA}"/>
              </a:ext>
            </a:extLst>
          </p:cNvPr>
          <p:cNvSpPr/>
          <p:nvPr/>
        </p:nvSpPr>
        <p:spPr>
          <a:xfrm>
            <a:off x="18921445" y="6448487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s-ES" sz="2400" dirty="0"/>
              <a:t>2</a:t>
            </a:r>
            <a:r>
              <a:rPr lang="en-US" sz="2400" dirty="0"/>
              <a:t>b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A5DA20D8-766E-4A7F-A214-3958426F6C55}"/>
              </a:ext>
            </a:extLst>
          </p:cNvPr>
          <p:cNvSpPr/>
          <p:nvPr/>
        </p:nvSpPr>
        <p:spPr>
          <a:xfrm>
            <a:off x="3200436" y="10556857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16C3967-6DA9-45EF-BC4B-410D28E3B16A}"/>
              </a:ext>
            </a:extLst>
          </p:cNvPr>
          <p:cNvSpPr/>
          <p:nvPr/>
        </p:nvSpPr>
        <p:spPr>
          <a:xfrm>
            <a:off x="11193161" y="10556857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D9E67F-1386-4F66-9245-73F40AEC4119}"/>
              </a:ext>
            </a:extLst>
          </p:cNvPr>
          <p:cNvSpPr/>
          <p:nvPr/>
        </p:nvSpPr>
        <p:spPr>
          <a:xfrm>
            <a:off x="3200436" y="12128859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810D016-25EF-486D-8306-AA155FC6E515}"/>
              </a:ext>
            </a:extLst>
          </p:cNvPr>
          <p:cNvSpPr/>
          <p:nvPr/>
        </p:nvSpPr>
        <p:spPr>
          <a:xfrm>
            <a:off x="11193161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6F3C6A80-BA50-4406-A182-9BBEC8F652DA}"/>
              </a:ext>
            </a:extLst>
          </p:cNvPr>
          <p:cNvSpPr/>
          <p:nvPr/>
        </p:nvSpPr>
        <p:spPr>
          <a:xfrm>
            <a:off x="11193161" y="12128859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3E71199C-BE25-41D4-8B88-81E4016F9A6A}"/>
              </a:ext>
            </a:extLst>
          </p:cNvPr>
          <p:cNvSpPr/>
          <p:nvPr/>
        </p:nvSpPr>
        <p:spPr>
          <a:xfrm>
            <a:off x="2743661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2a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BCD66856-4F8F-4FF0-A417-072DC5362F0F}"/>
              </a:ext>
            </a:extLst>
          </p:cNvPr>
          <p:cNvSpPr/>
          <p:nvPr/>
        </p:nvSpPr>
        <p:spPr>
          <a:xfrm>
            <a:off x="3227969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s-ES" sz="2400" dirty="0"/>
              <a:t>2</a:t>
            </a:r>
            <a:r>
              <a:rPr lang="en-US" sz="2400" dirty="0"/>
              <a:t>b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FE5F067-B894-46B0-B0BC-30AC9F06D3F3}"/>
              </a:ext>
            </a:extLst>
          </p:cNvPr>
          <p:cNvSpPr txBox="1">
            <a:spLocks/>
          </p:cNvSpPr>
          <p:nvPr/>
        </p:nvSpPr>
        <p:spPr>
          <a:xfrm>
            <a:off x="3953902" y="10518187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Graphical canvas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236D460-147F-4BE9-AA5B-7B1279659225}"/>
              </a:ext>
            </a:extLst>
          </p:cNvPr>
          <p:cNvSpPr txBox="1">
            <a:spLocks/>
          </p:cNvSpPr>
          <p:nvPr/>
        </p:nvSpPr>
        <p:spPr>
          <a:xfrm>
            <a:off x="3953902" y="11318573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Interactive legends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C224DF5-D08B-4BDF-9575-BCA644D1DAA5}"/>
              </a:ext>
            </a:extLst>
          </p:cNvPr>
          <p:cNvSpPr txBox="1">
            <a:spLocks/>
          </p:cNvSpPr>
          <p:nvPr/>
        </p:nvSpPr>
        <p:spPr>
          <a:xfrm>
            <a:off x="3953902" y="12090189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Search bar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611CA39-CBEC-4EAE-BDCB-D2810D36908F}"/>
              </a:ext>
            </a:extLst>
          </p:cNvPr>
          <p:cNvSpPr txBox="1">
            <a:spLocks/>
          </p:cNvSpPr>
          <p:nvPr/>
        </p:nvSpPr>
        <p:spPr>
          <a:xfrm>
            <a:off x="12061335" y="10484140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Thresholds sliders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691ABFD-D87B-4F30-980B-C662D39F57F6}"/>
              </a:ext>
            </a:extLst>
          </p:cNvPr>
          <p:cNvSpPr txBox="1">
            <a:spLocks/>
          </p:cNvSpPr>
          <p:nvPr/>
        </p:nvSpPr>
        <p:spPr>
          <a:xfrm>
            <a:off x="12061335" y="11284526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Clustering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9A5619E-9C01-4BCB-9C1F-227395FC5B48}"/>
              </a:ext>
            </a:extLst>
          </p:cNvPr>
          <p:cNvSpPr txBox="1">
            <a:spLocks/>
          </p:cNvSpPr>
          <p:nvPr/>
        </p:nvSpPr>
        <p:spPr>
          <a:xfrm>
            <a:off x="12061335" y="12056142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D3 force control board</a:t>
            </a:r>
          </a:p>
        </p:txBody>
      </p:sp>
    </p:spTree>
    <p:extLst>
      <p:ext uri="{BB962C8B-B14F-4D97-AF65-F5344CB8AC3E}">
        <p14:creationId xmlns:p14="http://schemas.microsoft.com/office/powerpoint/2010/main" val="818757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90F342D1-8E57-4B7C-852D-77CC7F0C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44" y="3259762"/>
            <a:ext cx="17682985" cy="7928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7FE5F067-B894-46B0-B0BC-30AC9F06D3F3}"/>
              </a:ext>
            </a:extLst>
          </p:cNvPr>
          <p:cNvSpPr txBox="1">
            <a:spLocks/>
          </p:cNvSpPr>
          <p:nvPr/>
        </p:nvSpPr>
        <p:spPr>
          <a:xfrm>
            <a:off x="8442938" y="4334240"/>
            <a:ext cx="5382604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effectLst>
                  <a:glow rad="228600">
                    <a:srgbClr val="FDFFDA">
                      <a:alpha val="93000"/>
                    </a:srgbClr>
                  </a:glow>
                </a:effectLst>
              </a:rPr>
              <a:t>Graphical canvas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236D460-147F-4BE9-AA5B-7B1279659225}"/>
              </a:ext>
            </a:extLst>
          </p:cNvPr>
          <p:cNvSpPr txBox="1">
            <a:spLocks/>
          </p:cNvSpPr>
          <p:nvPr/>
        </p:nvSpPr>
        <p:spPr>
          <a:xfrm>
            <a:off x="14916759" y="8401658"/>
            <a:ext cx="5382604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Interactive legends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C224DF5-D08B-4BDF-9575-BCA644D1DAA5}"/>
              </a:ext>
            </a:extLst>
          </p:cNvPr>
          <p:cNvSpPr txBox="1">
            <a:spLocks/>
          </p:cNvSpPr>
          <p:nvPr/>
        </p:nvSpPr>
        <p:spPr>
          <a:xfrm>
            <a:off x="2324403" y="4058928"/>
            <a:ext cx="5382604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Search bar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611CA39-CBEC-4EAE-BDCB-D2810D36908F}"/>
              </a:ext>
            </a:extLst>
          </p:cNvPr>
          <p:cNvSpPr txBox="1">
            <a:spLocks/>
          </p:cNvSpPr>
          <p:nvPr/>
        </p:nvSpPr>
        <p:spPr>
          <a:xfrm>
            <a:off x="2324403" y="4890342"/>
            <a:ext cx="7163936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Thresholds sliders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691ABFD-D87B-4F30-980B-C662D39F57F6}"/>
              </a:ext>
            </a:extLst>
          </p:cNvPr>
          <p:cNvSpPr txBox="1">
            <a:spLocks/>
          </p:cNvSpPr>
          <p:nvPr/>
        </p:nvSpPr>
        <p:spPr>
          <a:xfrm>
            <a:off x="2324403" y="5706577"/>
            <a:ext cx="7163936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Clustering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9A5619E-9C01-4BCB-9C1F-227395FC5B48}"/>
              </a:ext>
            </a:extLst>
          </p:cNvPr>
          <p:cNvSpPr txBox="1">
            <a:spLocks/>
          </p:cNvSpPr>
          <p:nvPr/>
        </p:nvSpPr>
        <p:spPr>
          <a:xfrm>
            <a:off x="2324403" y="9108117"/>
            <a:ext cx="7163936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D3 force control board</a:t>
            </a:r>
          </a:p>
        </p:txBody>
      </p:sp>
    </p:spTree>
    <p:extLst>
      <p:ext uri="{BB962C8B-B14F-4D97-AF65-F5344CB8AC3E}">
        <p14:creationId xmlns:p14="http://schemas.microsoft.com/office/powerpoint/2010/main" val="1964502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491E1D7-568A-48BC-8E3D-FF7B9FE04B9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7D2406B4-FDB9-4C03-B9A6-DF1F9DC2A16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0DC0609-F5A0-4D0B-8842-EA3F9513144A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325DE7-B0E6-4ED8-989B-5DC05B40A5DA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8F26B5C-ECC1-49EB-A2BA-489C791D01F3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0" name="Title 1">
            <a:extLst>
              <a:ext uri="{FF2B5EF4-FFF2-40B4-BE49-F238E27FC236}">
                <a16:creationId xmlns:a16="http://schemas.microsoft.com/office/drawing/2014/main" id="{79887D3B-0FBF-4AB5-97C1-68BB775FC166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8FF55F9-37BE-4845-BC70-5FB2F50B0D1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8FBE8BA-734A-430E-B851-9C2195A1121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E3F0319-D7E7-488E-8CB1-9E5B94ECDFA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280" t="10560" r="24486" b="29308"/>
          <a:stretch/>
        </p:blipFill>
        <p:spPr>
          <a:xfrm>
            <a:off x="2690780" y="3487762"/>
            <a:ext cx="3133170" cy="18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6797" b="36422"/>
          <a:stretch/>
        </p:blipFill>
        <p:spPr>
          <a:xfrm>
            <a:off x="2689458" y="5937426"/>
            <a:ext cx="3101180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3903F-1A28-43D0-A958-861D39C11258}"/>
              </a:ext>
            </a:extLst>
          </p:cNvPr>
          <p:cNvGrpSpPr/>
          <p:nvPr/>
        </p:nvGrpSpPr>
        <p:grpSpPr>
          <a:xfrm>
            <a:off x="6615584" y="6198244"/>
            <a:ext cx="7557506" cy="1421928"/>
            <a:chOff x="6682123" y="6009403"/>
            <a:chExt cx="7557506" cy="1421928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11AC36D-0D90-4B97-B00C-8B7909D4704A}"/>
                </a:ext>
              </a:extLst>
            </p:cNvPr>
            <p:cNvSpPr txBox="1">
              <a:spLocks/>
            </p:cNvSpPr>
            <p:nvPr/>
          </p:nvSpPr>
          <p:spPr>
            <a:xfrm>
              <a:off x="6682123" y="6009403"/>
              <a:ext cx="2605703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ToolReq &amp; Profiles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7CCAC-B68B-4829-8713-0003B171C3E2}"/>
                </a:ext>
              </a:extLst>
            </p:cNvPr>
            <p:cNvSpPr txBox="1"/>
            <p:nvPr/>
          </p:nvSpPr>
          <p:spPr>
            <a:xfrm>
              <a:off x="10061735" y="6341802"/>
              <a:ext cx="4177894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1" dirty="0"/>
                <a:t>SysML </a:t>
              </a:r>
              <a:r>
                <a:rPr lang="en-US" dirty="0"/>
                <a:t>elements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BBB46E-AA90-4885-B3ED-48DA9D76242A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9287826" y="6720367"/>
              <a:ext cx="773909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6"/>
          <a:stretch/>
        </p:blipFill>
        <p:spPr>
          <a:xfrm>
            <a:off x="2686291" y="8480583"/>
            <a:ext cx="3125202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02FF03-0881-49BD-9C68-BEC058A60EAA}"/>
              </a:ext>
            </a:extLst>
          </p:cNvPr>
          <p:cNvGrpSpPr/>
          <p:nvPr/>
        </p:nvGrpSpPr>
        <p:grpSpPr>
          <a:xfrm>
            <a:off x="6615584" y="3629637"/>
            <a:ext cx="6240023" cy="1549453"/>
            <a:chOff x="6672434" y="3594058"/>
            <a:chExt cx="6240023" cy="1549453"/>
          </a:xfrm>
        </p:grpSpPr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D3FD80D-C7A9-467F-89E8-06540560AC10}"/>
                </a:ext>
              </a:extLst>
            </p:cNvPr>
            <p:cNvSpPr txBox="1">
              <a:spLocks/>
            </p:cNvSpPr>
            <p:nvPr/>
          </p:nvSpPr>
          <p:spPr>
            <a:xfrm>
              <a:off x="6672434" y="3594058"/>
              <a:ext cx="614748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GlossaryML.profile.uml</a:t>
              </a:r>
              <a:endPara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C4CE7-6C29-440B-9493-A82761B71CDC}"/>
                </a:ext>
              </a:extLst>
            </p:cNvPr>
            <p:cNvSpPr txBox="1"/>
            <p:nvPr/>
          </p:nvSpPr>
          <p:spPr>
            <a:xfrm>
              <a:off x="9033062" y="4386381"/>
              <a:ext cx="387939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Highest fan in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019A-5EA4-41F7-B4B8-32CAED7B7D79}"/>
                </a:ext>
              </a:extLst>
            </p:cNvPr>
            <p:cNvSpPr/>
            <p:nvPr/>
          </p:nvSpPr>
          <p:spPr>
            <a:xfrm rot="3332629" flipH="1" flipV="1">
              <a:off x="8123244" y="4511492"/>
              <a:ext cx="665109" cy="30597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  <a:gd name="connsiteX0" fmla="*/ 2549035 w 2549035"/>
                <a:gd name="connsiteY0" fmla="*/ 17110 h 1302424"/>
                <a:gd name="connsiteX1" fmla="*/ 0 w 2549035"/>
                <a:gd name="connsiteY1" fmla="*/ 1302427 h 1302424"/>
                <a:gd name="connsiteX0" fmla="*/ 2549035 w 2549035"/>
                <a:gd name="connsiteY0" fmla="*/ 65602 h 1350921"/>
                <a:gd name="connsiteX1" fmla="*/ 0 w 2549035"/>
                <a:gd name="connsiteY1" fmla="*/ 1350919 h 1350921"/>
                <a:gd name="connsiteX0" fmla="*/ 2549035 w 2549035"/>
                <a:gd name="connsiteY0" fmla="*/ 91425 h 1376744"/>
                <a:gd name="connsiteX1" fmla="*/ 0 w 2549035"/>
                <a:gd name="connsiteY1" fmla="*/ 1376742 h 13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9035" h="1376744">
                  <a:moveTo>
                    <a:pt x="2549035" y="91425"/>
                  </a:moveTo>
                  <a:cubicBezTo>
                    <a:pt x="1501728" y="-13016"/>
                    <a:pt x="1002791" y="-325224"/>
                    <a:pt x="0" y="1376742"/>
                  </a:cubicBezTo>
                </a:path>
              </a:pathLst>
            </a:custGeom>
            <a:ln w="31750">
              <a:headEnd type="none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6602A-52D0-41DF-BFDB-0883CACE67AD}"/>
              </a:ext>
            </a:extLst>
          </p:cNvPr>
          <p:cNvGrpSpPr/>
          <p:nvPr/>
        </p:nvGrpSpPr>
        <p:grpSpPr>
          <a:xfrm>
            <a:off x="6615584" y="8741401"/>
            <a:ext cx="11793787" cy="1421928"/>
            <a:chOff x="6615584" y="9129385"/>
            <a:chExt cx="11793787" cy="1421928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40004AD-9856-4CA2-8F02-1A5E19B2A309}"/>
                </a:ext>
              </a:extLst>
            </p:cNvPr>
            <p:cNvSpPr txBox="1">
              <a:spLocks/>
            </p:cNvSpPr>
            <p:nvPr/>
          </p:nvSpPr>
          <p:spPr>
            <a:xfrm>
              <a:off x="6615584" y="9129385"/>
              <a:ext cx="3602007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/>
                <a:t>A</a:t>
              </a:r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rchitecture </a:t>
              </a:r>
            </a:p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&amp; palettes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61EFE8-3499-4141-A419-B0CFBC895B6A}"/>
                </a:ext>
              </a:extLst>
            </p:cNvPr>
            <p:cNvSpPr txBox="1"/>
            <p:nvPr/>
          </p:nvSpPr>
          <p:spPr>
            <a:xfrm>
              <a:off x="11142192" y="9461784"/>
              <a:ext cx="7267179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dirty="0"/>
                <a:t>Element</a:t>
              </a:r>
              <a:r>
                <a:rPr lang="en-US" b="1" dirty="0"/>
                <a:t>TypeConfigurations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A85032A-9263-4128-9EA1-E21D0D1ADE91}"/>
                </a:ext>
              </a:extLst>
            </p:cNvPr>
            <p:cNvCxnSpPr>
              <a:cxnSpLocks/>
              <a:stCxn id="50" idx="3"/>
              <a:endCxn id="67" idx="1"/>
            </p:cNvCxnSpPr>
            <p:nvPr/>
          </p:nvCxnSpPr>
          <p:spPr>
            <a:xfrm>
              <a:off x="10217591" y="9840349"/>
              <a:ext cx="924601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404963" y="2118523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F7CBD-B30D-49A0-97B7-4F8A0D7E6125}"/>
              </a:ext>
            </a:extLst>
          </p:cNvPr>
          <p:cNvCxnSpPr/>
          <p:nvPr/>
        </p:nvCxnSpPr>
        <p:spPr>
          <a:xfrm>
            <a:off x="3146959" y="5609968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AEDE78-61AA-402B-9CD7-EDCC02BACBFC}"/>
              </a:ext>
            </a:extLst>
          </p:cNvPr>
          <p:cNvCxnSpPr/>
          <p:nvPr/>
        </p:nvCxnSpPr>
        <p:spPr>
          <a:xfrm>
            <a:off x="3146959" y="8155459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44409361-EC16-49F5-8D55-D87A45A716A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C3927-9282-4F2A-B605-EBD38E586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45" y="3958847"/>
            <a:ext cx="7523058" cy="4696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95616-6B2A-4909-B1C5-8626218AC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645" y="3975045"/>
            <a:ext cx="7523058" cy="468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3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870825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651F8A67-E5DA-4D7A-84C7-60BDD2C2C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3"/>
          <a:stretch/>
        </p:blipFill>
        <p:spPr>
          <a:xfrm>
            <a:off x="-1" y="534786"/>
            <a:ext cx="20299363" cy="139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4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37901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075" y="10113495"/>
            <a:ext cx="6551741" cy="341293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A33F9D1-15CD-4068-97FF-10EBF19A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185" y="1181467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C3549F8-9318-4060-A50E-2550B510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190" y="6331197"/>
            <a:ext cx="4877072" cy="3139694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290815" lon="19494287" rev="21008102"/>
            </a:camera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9E095D-EB5D-43AC-8B35-7CCCAAEB6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105" y="3856376"/>
            <a:ext cx="5810645" cy="4535258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342971" lon="1524662" rev="493130"/>
            </a:camera>
            <a:lightRig rig="threePt" dir="t"/>
          </a:scene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D9DD79-385C-451A-A645-FD6FB325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737" y="8560299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C1BBDAF-003A-4078-A1F6-EB7A76AB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906" y="130193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420" y="8881780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071" y="5509774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354" y="5733844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179" y="9623252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E933EB26-B7C5-4173-8AE4-CB683B8B6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38678">
            <a:off x="12910799" y="8744745"/>
            <a:ext cx="2551752" cy="158818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029311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734756" y="7610850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4F86378B-7709-48AB-9CBD-63C83D5410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1563" y="7752006"/>
            <a:ext cx="4538691" cy="29328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2B40F48-0326-4387-BE62-A0F1F88A07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6101" y="6381119"/>
            <a:ext cx="3655157" cy="28528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187486" y="4849905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058071" y="2919385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341956">
            <a:off x="169236" y="2061926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5632330" y="2221155"/>
            <a:ext cx="7039227" cy="1311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8560420" y="3540011"/>
            <a:ext cx="4666420" cy="126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typotopology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25BAB2-49E4-443E-8513-279855034F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9707" y="12799880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3660BF8-01DC-4806-AD48-F5166FBB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952" y="10646453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0BA22EF-FB50-4F01-B598-6FFF5732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247" y="5337194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9AE8132-FC5E-457A-8FA2-CB937E38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961" y="1232951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400000">
              <a:rot lat="17759996" lon="0" rev="209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9" name="Subtitle 2">
            <a:extLst>
              <a:ext uri="{FF2B5EF4-FFF2-40B4-BE49-F238E27FC236}">
                <a16:creationId xmlns:a16="http://schemas.microsoft.com/office/drawing/2014/main" id="{A2B437C5-2CDD-4E24-80F5-A1DD2AEC4C00}"/>
              </a:ext>
            </a:extLst>
          </p:cNvPr>
          <p:cNvSpPr txBox="1">
            <a:spLocks/>
          </p:cNvSpPr>
          <p:nvPr/>
        </p:nvSpPr>
        <p:spPr>
          <a:xfrm>
            <a:off x="1202272" y="7438686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70765E9-C553-453A-9EC7-3B3A4B8BD3B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 r="36376"/>
          <a:stretch/>
        </p:blipFill>
        <p:spPr>
          <a:xfrm>
            <a:off x="16240176" y="7471906"/>
            <a:ext cx="2820740" cy="27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1181011" lon="2437657" rev="216987"/>
            </a:camera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 rot="20622269">
            <a:off x="15633667" y="1014840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249C61A-A7C5-483B-9B78-91A531116DA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/>
          <a:stretch/>
        </p:blipFill>
        <p:spPr>
          <a:xfrm rot="303987">
            <a:off x="6447475" y="10128461"/>
            <a:ext cx="3212108" cy="19976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4800000">
              <a:rot lat="18359998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88C9211-46F8-415E-A1E4-14B050A137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50084" y="11805522"/>
            <a:ext cx="1384621" cy="114109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200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177DB6C-E53A-472D-B83D-02D92A6B74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7629" y="8247352"/>
            <a:ext cx="3171754" cy="23316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F7CD033-EC74-471E-81CB-9E4AAADF88D2}"/>
              </a:ext>
            </a:extLst>
          </p:cNvPr>
          <p:cNvSpPr txBox="1"/>
          <p:nvPr/>
        </p:nvSpPr>
        <p:spPr>
          <a:xfrm>
            <a:off x="4913105" y="9693250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774326" y="7602591"/>
            <a:ext cx="2028737" cy="1481735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545172">
            <a:off x="16337970" y="11560058"/>
            <a:ext cx="1341493" cy="1915465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C390057-C189-441C-BB87-EF71405ED4F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79528" y="11603588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9" name="Subtitle 2">
            <a:extLst>
              <a:ext uri="{FF2B5EF4-FFF2-40B4-BE49-F238E27FC236}">
                <a16:creationId xmlns:a16="http://schemas.microsoft.com/office/drawing/2014/main" id="{21323023-72AC-455C-898F-DBCF41CE15BB}"/>
              </a:ext>
            </a:extLst>
          </p:cNvPr>
          <p:cNvSpPr txBox="1">
            <a:spLocks/>
          </p:cNvSpPr>
          <p:nvPr/>
        </p:nvSpPr>
        <p:spPr>
          <a:xfrm>
            <a:off x="1001949" y="979943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Intensity</a:t>
            </a:r>
          </a:p>
        </p:txBody>
      </p:sp>
      <p:sp>
        <p:nvSpPr>
          <p:cNvPr id="140" name="Subtitle 2">
            <a:extLst>
              <a:ext uri="{FF2B5EF4-FFF2-40B4-BE49-F238E27FC236}">
                <a16:creationId xmlns:a16="http://schemas.microsoft.com/office/drawing/2014/main" id="{E9E4B151-6AD4-4371-AA09-9F0E249B76CD}"/>
              </a:ext>
            </a:extLst>
          </p:cNvPr>
          <p:cNvSpPr txBox="1">
            <a:spLocks/>
          </p:cNvSpPr>
          <p:nvPr/>
        </p:nvSpPr>
        <p:spPr>
          <a:xfrm>
            <a:off x="1925997" y="1160358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Fan-in</a:t>
            </a:r>
          </a:p>
        </p:txBody>
      </p:sp>
      <p:sp>
        <p:nvSpPr>
          <p:cNvPr id="141" name="Subtitle 2">
            <a:extLst>
              <a:ext uri="{FF2B5EF4-FFF2-40B4-BE49-F238E27FC236}">
                <a16:creationId xmlns:a16="http://schemas.microsoft.com/office/drawing/2014/main" id="{0EF2B3C9-9E80-4DB5-BACD-2EA5B5796B4E}"/>
              </a:ext>
            </a:extLst>
          </p:cNvPr>
          <p:cNvSpPr txBox="1">
            <a:spLocks/>
          </p:cNvSpPr>
          <p:nvPr/>
        </p:nvSpPr>
        <p:spPr>
          <a:xfrm>
            <a:off x="4569537" y="1240595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9" grpId="0"/>
      <p:bldP spid="140" grpId="0"/>
      <p:bldP spid="1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672969" y="2380869"/>
            <a:ext cx="11813346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5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SysML/Req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7" y="5315841"/>
            <a:ext cx="2553577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298049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Local Element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37" grpId="0" animBg="1"/>
      <p:bldP spid="138" grpId="0" animBg="1"/>
      <p:bldP spid="140" grpId="0" animBg="1"/>
      <p:bldP spid="12" grpId="0" animBg="1"/>
      <p:bldP spid="75" grpId="0" animBg="1"/>
      <p:bldP spid="80" grpId="0" animBg="1"/>
      <p:bldP spid="56" grpId="0" animBg="1"/>
      <p:bldP spid="110" grpId="0" animBg="1"/>
      <p:bldP spid="81" grpId="0" animBg="1"/>
      <p:bldP spid="88" grpId="0"/>
      <p:bldP spid="73" grpId="0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7A38D6-DE0D-46DF-B8DC-B2B3BB477464}"/>
              </a:ext>
            </a:extLst>
          </p:cNvPr>
          <p:cNvGrpSpPr/>
          <p:nvPr/>
        </p:nvGrpSpPr>
        <p:grpSpPr>
          <a:xfrm>
            <a:off x="6996489" y="4443343"/>
            <a:ext cx="13402958" cy="10007356"/>
            <a:chOff x="6996489" y="4443343"/>
            <a:chExt cx="13402958" cy="10007356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9" y="13804368"/>
              <a:ext cx="4205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369579-7425-42BA-AC48-5409A287A7DB}"/>
                </a:ext>
              </a:extLst>
            </p:cNvPr>
            <p:cNvGrpSpPr/>
            <p:nvPr/>
          </p:nvGrpSpPr>
          <p:grpSpPr>
            <a:xfrm>
              <a:off x="11335287" y="8235995"/>
              <a:ext cx="9064160" cy="4473422"/>
              <a:chOff x="11335287" y="8235995"/>
              <a:chExt cx="9064160" cy="44734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2A59A91-B7E3-4B8D-B935-C2D49C8B9EB6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602632" cy="4473422"/>
                <a:chOff x="17796815" y="8235995"/>
                <a:chExt cx="2602632" cy="4473422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36F0190-45FE-4BDB-9CBF-C26CF3B9075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C0FB46C-D69C-4DD4-A5BE-090A0BFF65F1}"/>
                    </a:ext>
                  </a:extLst>
                </p:cNvPr>
                <p:cNvCxnSpPr>
                  <a:cxnSpLocks/>
                  <a:endCxn id="9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F9D53C6-43B9-4EC0-ABE2-A92609630537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FDADFB-B39E-4928-A69E-47407E4BBCF2}"/>
                    </a:ext>
                  </a:extLst>
                </p:cNvPr>
                <p:cNvCxnSpPr>
                  <a:cxnSpLocks/>
                  <a:endCxn id="9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3CB3A724-C5CB-4638-AD01-5E423C4DBD4D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0D29D86-9774-4AC0-9E93-7A3321DF678C}"/>
                    </a:ext>
                  </a:extLst>
                </p:cNvPr>
                <p:cNvCxnSpPr>
                  <a:cxnSpLocks/>
                  <a:endCxn id="9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8FD34721-D047-459A-94A8-DB2281F0D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DD11DC0-3198-4A7D-B9E4-4FFAD651B47D}"/>
                    </a:ext>
                  </a:extLst>
                </p:cNvPr>
                <p:cNvSpPr txBox="1"/>
                <p:nvPr/>
              </p:nvSpPr>
              <p:spPr>
                <a:xfrm rot="16200000">
                  <a:off x="18277456" y="10153456"/>
                  <a:ext cx="35976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rPr>
                    <a:t>External locations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F86CD88-2B90-4E83-9782-7F7E5210F935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Dependences</a:t>
                </a:r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5439C9-66F5-4849-B8F4-CB33580169D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effectLst/>
                </a:rPr>
                <a:t>Related</a:t>
              </a:r>
            </a:p>
            <a:p>
              <a:pPr algn="ctr"/>
              <a:r>
                <a:rPr lang="es-ES" b="1" dirty="0">
                  <a:effectLst/>
                </a:rPr>
                <a:t>P</a:t>
              </a:r>
              <a:r>
                <a:rPr lang="en-US" b="1" dirty="0">
                  <a:effectLst/>
                </a:rPr>
                <a:t>rojects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87322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318017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416154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514292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612429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710567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808704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360272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458589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556907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655224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753542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851859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527087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connections typing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578293" y="3850917"/>
            <a:ext cx="8875989" cy="15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Inter-module </a:t>
            </a:r>
            <a:r>
              <a:rPr lang="en-US"/>
              <a:t>connections map</a:t>
            </a:r>
            <a:endParaRPr lang="en-CA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BD9D47B-8317-49D2-962A-151B19E985FA}"/>
              </a:ext>
            </a:extLst>
          </p:cNvPr>
          <p:cNvGrpSpPr/>
          <p:nvPr/>
        </p:nvGrpSpPr>
        <p:grpSpPr>
          <a:xfrm>
            <a:off x="14108573" y="9753599"/>
            <a:ext cx="6462358" cy="5040065"/>
            <a:chOff x="6996489" y="4443343"/>
            <a:chExt cx="13768312" cy="10738059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33573B9-DC6E-4E06-B2AB-B0135AB41E7B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338F37F2-9257-433B-9784-F992B2F54AE2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Double Bracket 332">
                <a:extLst>
                  <a:ext uri="{FF2B5EF4-FFF2-40B4-BE49-F238E27FC236}">
                    <a16:creationId xmlns:a16="http://schemas.microsoft.com/office/drawing/2014/main" id="{39B0B543-C149-4DD8-BC70-7ED595A54E50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4" name="Double Bracket 333">
                <a:extLst>
                  <a:ext uri="{FF2B5EF4-FFF2-40B4-BE49-F238E27FC236}">
                    <a16:creationId xmlns:a16="http://schemas.microsoft.com/office/drawing/2014/main" id="{8D51C730-4F20-4F16-AEAE-5D600BE03259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5" name="Flowchart: Alternate Process 334">
                <a:extLst>
                  <a:ext uri="{FF2B5EF4-FFF2-40B4-BE49-F238E27FC236}">
                    <a16:creationId xmlns:a16="http://schemas.microsoft.com/office/drawing/2014/main" id="{072669E7-604E-4C9C-92D1-D1A419479A0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6" name="Flowchart: Alternate Process 335">
                <a:extLst>
                  <a:ext uri="{FF2B5EF4-FFF2-40B4-BE49-F238E27FC236}">
                    <a16:creationId xmlns:a16="http://schemas.microsoft.com/office/drawing/2014/main" id="{D9CC7F5D-8143-4301-A5EA-666F0F9318E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7" name="Flowchart: Alternate Process 336">
                <a:extLst>
                  <a:ext uri="{FF2B5EF4-FFF2-40B4-BE49-F238E27FC236}">
                    <a16:creationId xmlns:a16="http://schemas.microsoft.com/office/drawing/2014/main" id="{5FA5CC26-0274-4B6D-80C6-A83F2D86064F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8" name="Flowchart: Alternate Process 337">
                <a:extLst>
                  <a:ext uri="{FF2B5EF4-FFF2-40B4-BE49-F238E27FC236}">
                    <a16:creationId xmlns:a16="http://schemas.microsoft.com/office/drawing/2014/main" id="{CBE3625F-1D58-485B-9331-B1C4698B6220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6B94ACDB-A891-4174-A0AF-AB1C4B130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F4AACB8B-4328-40EE-AC63-2EF6BFD5F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825ACBA4-DB68-4447-9474-C2689FBD0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985E0311-522A-4830-B5C0-31606BFAE68F}"/>
                  </a:ext>
                </a:extLst>
              </p:cNvPr>
              <p:cNvCxnSpPr>
                <a:cxnSpLocks/>
                <a:endCxn id="33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3" name="Flowchart: Alternate Process 342">
                <a:extLst>
                  <a:ext uri="{FF2B5EF4-FFF2-40B4-BE49-F238E27FC236}">
                    <a16:creationId xmlns:a16="http://schemas.microsoft.com/office/drawing/2014/main" id="{5F9AB774-DB2A-4D81-B7E1-3285A31EA12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47360CE-DFE4-4469-BD07-728564EC7B24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96AFCC41-71F6-4622-ABA6-7192BF3DC0E3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Double Bracket 320">
                <a:extLst>
                  <a:ext uri="{FF2B5EF4-FFF2-40B4-BE49-F238E27FC236}">
                    <a16:creationId xmlns:a16="http://schemas.microsoft.com/office/drawing/2014/main" id="{F5713A0B-FE19-4D07-A59A-D06CD4287514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2" name="Double Bracket 321">
                <a:extLst>
                  <a:ext uri="{FF2B5EF4-FFF2-40B4-BE49-F238E27FC236}">
                    <a16:creationId xmlns:a16="http://schemas.microsoft.com/office/drawing/2014/main" id="{FC42F578-81BF-4BDE-B38E-C11ACF0BC49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3" name="Flowchart: Alternate Process 322">
                <a:extLst>
                  <a:ext uri="{FF2B5EF4-FFF2-40B4-BE49-F238E27FC236}">
                    <a16:creationId xmlns:a16="http://schemas.microsoft.com/office/drawing/2014/main" id="{82A19846-DC47-4CC3-A3B8-B90D975DF46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4" name="Flowchart: Alternate Process 323">
                <a:extLst>
                  <a:ext uri="{FF2B5EF4-FFF2-40B4-BE49-F238E27FC236}">
                    <a16:creationId xmlns:a16="http://schemas.microsoft.com/office/drawing/2014/main" id="{CF85053D-6337-4EB2-B9F2-A9F2CC9B0FC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5" name="Flowchart: Alternate Process 324">
                <a:extLst>
                  <a:ext uri="{FF2B5EF4-FFF2-40B4-BE49-F238E27FC236}">
                    <a16:creationId xmlns:a16="http://schemas.microsoft.com/office/drawing/2014/main" id="{C04576F0-B4D0-4827-B8A0-1AB90D893AC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6" name="Flowchart: Alternate Process 325">
                <a:extLst>
                  <a:ext uri="{FF2B5EF4-FFF2-40B4-BE49-F238E27FC236}">
                    <a16:creationId xmlns:a16="http://schemas.microsoft.com/office/drawing/2014/main" id="{263CC520-8C40-4EA4-B56B-8A1A45F530C7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CC300B5-1858-452F-9730-7310544FB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D55675CB-03CB-4B4C-BFE0-B7F57C2EFB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DE0B457D-905F-48C6-BD47-43097848F5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11733D64-A3F7-4EB1-8A37-7B65755C9E64}"/>
                  </a:ext>
                </a:extLst>
              </p:cNvPr>
              <p:cNvCxnSpPr>
                <a:cxnSpLocks/>
                <a:endCxn id="326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1" name="Flowchart: Alternate Process 330">
                <a:extLst>
                  <a:ext uri="{FF2B5EF4-FFF2-40B4-BE49-F238E27FC236}">
                    <a16:creationId xmlns:a16="http://schemas.microsoft.com/office/drawing/2014/main" id="{C4EFE5E3-D28D-415E-A57C-4E19F9588CE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C855B0D-AAF7-43DE-8400-911E31F7E06B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60E85E7-AFFD-47B8-A570-A6CFE5E1B12F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67BB29-4B7D-4F24-B55C-BFEDCD119DEC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8654822-1D2E-40A3-8998-BCE4FDB5B242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D303427-528B-4E8A-ABA7-36200767A79B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D20B18F-1257-4982-98F1-D49DD769E0AB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376D92B-83B1-43DB-B735-E7E2AD0A7708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9040E24-8C9C-4C76-98AA-3451FD743F68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27DA39-6FBC-43C1-9AF9-64C4A59E7BB6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4FBF784-B4D4-41C8-9B21-94F87240842E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9F4D2F-9D70-480E-A547-F7544DFEDDC8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CFF5D20-8F3C-40F0-B609-C780A0C5D2A2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CA6E7D4-8836-4B6A-ADCA-B992A564D21B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00224F2-C276-43B2-BE80-4B690DCA56D2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9638674-9BAF-48DB-AF4D-C69E191C13C3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E4B9C7-F007-40B3-A392-52C79BD7780F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57FBA2B-BED7-43D0-BED1-0A0C8FB9966F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193F1AC-8048-4B88-AE4C-995348DCEC5D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838DCFF-8C20-48BB-9408-B4C697B3FCF3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F57F90F-6C19-4A8B-9E3F-2FD4EC1F5C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C887725-A519-4400-B80B-84365431FDF0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EDBC0D4-7C62-4AFC-B038-D2E324E75638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785FF40-823E-4904-816E-107B19C9DA54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6BCB0A6-002E-43EC-9A57-DEEF3C061B6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B6315E9-1CD5-4DA8-926E-0B44D5F1C4B5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7421569-5495-471E-8D25-C1738AEAC538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6D071C-1567-4E42-A949-D54115BB23D7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7564949-D52D-4BBF-8DB2-9BE72B5E9A57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E530B6E-CFF8-4BE1-AF47-B55C6CB07C75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5ADE503-D3A9-45B4-ABA5-25B1A7C9FE96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B0B02CD-CAA3-49F0-8C54-C9E0EB9EB5D0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18369670-94C1-47E3-BECF-73FE66F5EC8C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A6456648-CF2D-40E5-B070-392C31709A60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D7BAFED-EB72-42F8-A2E3-B93C68E64754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D5A53D3-5D34-4921-8185-93E9EA320238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BA9B497-448D-4D9D-9562-F35B67A05DC7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34BF299-489C-4F0A-AC79-B7308C452052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E176C77-7E5C-4D5E-98E2-F0C66835EA4C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77A3B5B-64B5-4DC9-AABF-504AB5E5069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65D9DA9-BBF5-44E0-8457-604A30FDBF75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3A8CB43-6BC6-49E5-BF75-D03C3877CDE2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4B4C005-951F-43D4-AF92-8989034D531A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5749188-330C-44B6-96E2-97F603026EBE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B123CB-6D35-42BC-B656-DB64428FA3AC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54CACC7D-BD1E-423F-A8E1-48AEF729C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BA0C24F4-BC0F-417F-B237-F57E6C57C7FB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4CF3A76-22EC-4302-9B2B-57FDE8FD6EB2}"/>
                </a:ext>
              </a:extLst>
            </p:cNvPr>
            <p:cNvCxnSpPr>
              <a:cxnSpLocks/>
              <a:endCxn id="283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02A351F-D5FC-4112-87AD-B357675542C2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971289A-E25A-4417-8508-BDCC168AAB82}"/>
                </a:ext>
              </a:extLst>
            </p:cNvPr>
            <p:cNvCxnSpPr>
              <a:cxnSpLocks/>
              <a:endCxn id="285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B2CFFA93-79D6-4702-A3EF-CDB8B35D61C4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295E6B-4193-44A7-98FE-35C7462E926B}"/>
                </a:ext>
              </a:extLst>
            </p:cNvPr>
            <p:cNvCxnSpPr>
              <a:cxnSpLocks/>
              <a:endCxn id="287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104F12B-96C1-45E8-A65B-143C91B8A775}"/>
                </a:ext>
              </a:extLst>
            </p:cNvPr>
            <p:cNvSpPr txBox="1"/>
            <p:nvPr/>
          </p:nvSpPr>
          <p:spPr>
            <a:xfrm>
              <a:off x="14501329" y="13804368"/>
              <a:ext cx="393577" cy="137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BA289177-E8AA-4EA5-A107-EE6F2CED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891F4A69-B829-43E8-AB1F-DC53C9AB0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37D8618-9036-4D0D-A20D-C7162539446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308" name="Rectangle: Rounded Corners 307">
                <a:extLst>
                  <a:ext uri="{FF2B5EF4-FFF2-40B4-BE49-F238E27FC236}">
                    <a16:creationId xmlns:a16="http://schemas.microsoft.com/office/drawing/2014/main" id="{8F0AF3DC-35F0-4A52-90A4-2A563470770E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Double Bracket 308">
                <a:extLst>
                  <a:ext uri="{FF2B5EF4-FFF2-40B4-BE49-F238E27FC236}">
                    <a16:creationId xmlns:a16="http://schemas.microsoft.com/office/drawing/2014/main" id="{E27E0DC5-7A70-4B22-A406-30F01F92614A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0" name="Double Bracket 309">
                <a:extLst>
                  <a:ext uri="{FF2B5EF4-FFF2-40B4-BE49-F238E27FC236}">
                    <a16:creationId xmlns:a16="http://schemas.microsoft.com/office/drawing/2014/main" id="{EE270686-BC81-4454-97ED-EE01625EB93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1" name="Flowchart: Alternate Process 310">
                <a:extLst>
                  <a:ext uri="{FF2B5EF4-FFF2-40B4-BE49-F238E27FC236}">
                    <a16:creationId xmlns:a16="http://schemas.microsoft.com/office/drawing/2014/main" id="{B6BB4D20-F774-4C9F-A421-8B187797C9D9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2" name="Flowchart: Alternate Process 311">
                <a:extLst>
                  <a:ext uri="{FF2B5EF4-FFF2-40B4-BE49-F238E27FC236}">
                    <a16:creationId xmlns:a16="http://schemas.microsoft.com/office/drawing/2014/main" id="{0829DB07-43D7-49EB-BC96-3C1D87307E6B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3" name="Flowchart: Alternate Process 312">
                <a:extLst>
                  <a:ext uri="{FF2B5EF4-FFF2-40B4-BE49-F238E27FC236}">
                    <a16:creationId xmlns:a16="http://schemas.microsoft.com/office/drawing/2014/main" id="{31515892-0C4A-4BB2-B7EE-28F9ED96E25B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4" name="Flowchart: Alternate Process 313">
                <a:extLst>
                  <a:ext uri="{FF2B5EF4-FFF2-40B4-BE49-F238E27FC236}">
                    <a16:creationId xmlns:a16="http://schemas.microsoft.com/office/drawing/2014/main" id="{24C281E4-423B-42EA-96B2-6E15C4DA4B44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586D36D-796A-498E-8A20-F6B75FB16B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4B7F6BC1-6190-45F8-ADAD-5897341AF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2D60CBC4-83DC-4E57-A184-67F6EA11CC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2FCA680D-5E38-4A45-8193-BEB2F74AB09F}"/>
                  </a:ext>
                </a:extLst>
              </p:cNvPr>
              <p:cNvCxnSpPr>
                <a:cxnSpLocks/>
                <a:endCxn id="3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9" name="Flowchart: Alternate Process 318">
                <a:extLst>
                  <a:ext uri="{FF2B5EF4-FFF2-40B4-BE49-F238E27FC236}">
                    <a16:creationId xmlns:a16="http://schemas.microsoft.com/office/drawing/2014/main" id="{E9B05EF3-6B00-46C6-B413-E3E2352D980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6E854D-7CB9-4BC7-93D8-F2AF413D6973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AECA2A6-7045-4BD8-9702-EA09E8C227DD}"/>
                </a:ext>
              </a:extLst>
            </p:cNvPr>
            <p:cNvGrpSpPr/>
            <p:nvPr/>
          </p:nvGrpSpPr>
          <p:grpSpPr>
            <a:xfrm>
              <a:off x="11335287" y="8235995"/>
              <a:ext cx="9429514" cy="4473422"/>
              <a:chOff x="11335287" y="8235995"/>
              <a:chExt cx="9429514" cy="4473422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14CDD550-575A-40E7-B660-D75823605C92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967986" cy="4473422"/>
                <a:chOff x="17796815" y="8235995"/>
                <a:chExt cx="2967986" cy="4473422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99034773-5354-4779-AA8A-44B47F99DAA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7D424944-4AA3-43C2-B6EF-A9D3D3FAE4FA}"/>
                    </a:ext>
                  </a:extLst>
                </p:cNvPr>
                <p:cNvCxnSpPr>
                  <a:cxnSpLocks/>
                  <a:endCxn id="30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75CCB0E9-182C-46EA-9CE3-6FA6A991A39C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C8C9ECE-4562-4C53-A289-9B9E6ABBD0BF}"/>
                    </a:ext>
                  </a:extLst>
                </p:cNvPr>
                <p:cNvCxnSpPr>
                  <a:cxnSpLocks/>
                  <a:endCxn id="30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982518B8-B207-4CE3-86E3-1D3465F5978F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8E2413C-BCF7-4EA4-B087-BE1A5B136EDA}"/>
                    </a:ext>
                  </a:extLst>
                </p:cNvPr>
                <p:cNvCxnSpPr>
                  <a:cxnSpLocks/>
                  <a:endCxn id="30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41A49A17-EF40-4FD6-9562-A26744B97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D4CE39B4-EC51-4229-AE75-FE9650E5854C}"/>
                    </a:ext>
                  </a:extLst>
                </p:cNvPr>
                <p:cNvSpPr txBox="1"/>
                <p:nvPr/>
              </p:nvSpPr>
              <p:spPr>
                <a:xfrm rot="16200000">
                  <a:off x="19879495" y="9788104"/>
                  <a:ext cx="393577" cy="13770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endParaRPr>
                </a:p>
              </p:txBody>
            </p:sp>
          </p:grp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13F32A9D-7F9D-4CFD-96BF-11894E46F284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en-US" dirty="0"/>
              </a:p>
            </p:txBody>
          </p:sp>
        </p:grp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891E7B2-B290-4D5E-BCE8-2D7EC436C6BF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DA085396-4EB6-4E87-884E-900355A444F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b="1" dirty="0">
                <a:effectLst/>
              </a:endParaRPr>
            </a:p>
          </p:txBody>
        </p: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66D4579-E4F4-4662-A73E-4A2A044CD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02229248-2B62-4C83-B571-06FB5629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-7248" y="8178142"/>
            <a:ext cx="9401879" cy="627099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ED76BD10-1A3B-40E8-9AA2-40746D17F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696" y="8411408"/>
            <a:ext cx="7336107" cy="5553286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686" y="7317418"/>
            <a:ext cx="4447627" cy="13673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32957"/>
          <a:stretch/>
        </p:blipFill>
        <p:spPr>
          <a:xfrm>
            <a:off x="1400470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58A60DC-DEEC-4AA8-86A9-FC61CAA33CA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9000"/>
          </a:blip>
          <a:stretch>
            <a:fillRect/>
          </a:stretch>
        </p:blipFill>
        <p:spPr>
          <a:xfrm>
            <a:off x="16360146" y="7377909"/>
            <a:ext cx="2185365" cy="1011972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62" name="Rectangle: Rounded Corners 1047">
            <a:extLst>
              <a:ext uri="{FF2B5EF4-FFF2-40B4-BE49-F238E27FC236}">
                <a16:creationId xmlns:a16="http://schemas.microsoft.com/office/drawing/2014/main" id="{D9D6B7FC-B50D-4601-B162-994A25B7FCA9}"/>
              </a:ext>
            </a:extLst>
          </p:cNvPr>
          <p:cNvSpPr/>
          <p:nvPr/>
        </p:nvSpPr>
        <p:spPr>
          <a:xfrm>
            <a:off x="10163940" y="9285978"/>
            <a:ext cx="7029581" cy="4909105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6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26079" y="1355195"/>
            <a:ext cx="14307967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25971" y="5236056"/>
            <a:ext cx="1929024" cy="1540634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57526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6455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4753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7781032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2045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8523057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4236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1528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5500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4908430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5401226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5579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5413059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6996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5189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1289035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0780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/>
          <p:nvPr/>
        </p:nvCxnSpPr>
        <p:spPr>
          <a:xfrm flipH="1">
            <a:off x="12010380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53" name="TextBox 48">
            <a:extLst>
              <a:ext uri="{FF2B5EF4-FFF2-40B4-BE49-F238E27FC236}">
                <a16:creationId xmlns:a16="http://schemas.microsoft.com/office/drawing/2014/main" id="{F98B72D2-1442-4EDE-8594-69C09E8A6DF6}"/>
              </a:ext>
            </a:extLst>
          </p:cNvPr>
          <p:cNvSpPr txBox="1"/>
          <p:nvPr/>
        </p:nvSpPr>
        <p:spPr>
          <a:xfrm>
            <a:off x="14525226" y="4431596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Desiccation</a:t>
            </a:r>
          </a:p>
        </p:txBody>
      </p:sp>
      <p:sp>
        <p:nvSpPr>
          <p:cNvPr id="54" name="TextBox 96">
            <a:extLst>
              <a:ext uri="{FF2B5EF4-FFF2-40B4-BE49-F238E27FC236}">
                <a16:creationId xmlns:a16="http://schemas.microsoft.com/office/drawing/2014/main" id="{35621860-62EA-4D17-9B2A-17BD73D371BF}"/>
              </a:ext>
            </a:extLst>
          </p:cNvPr>
          <p:cNvSpPr txBox="1"/>
          <p:nvPr/>
        </p:nvSpPr>
        <p:spPr>
          <a:xfrm>
            <a:off x="16617565" y="5260247"/>
            <a:ext cx="2105896" cy="1251772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Clustering algos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Algos parameters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Clusters min size</a:t>
            </a:r>
          </a:p>
        </p:txBody>
      </p:sp>
      <p:sp>
        <p:nvSpPr>
          <p:cNvPr id="55" name="TextBox 62">
            <a:extLst>
              <a:ext uri="{FF2B5EF4-FFF2-40B4-BE49-F238E27FC236}">
                <a16:creationId xmlns:a16="http://schemas.microsoft.com/office/drawing/2014/main" id="{501B0ADF-3490-44CC-BA90-F32A6D248448}"/>
              </a:ext>
            </a:extLst>
          </p:cNvPr>
          <p:cNvSpPr txBox="1"/>
          <p:nvPr/>
        </p:nvSpPr>
        <p:spPr>
          <a:xfrm>
            <a:off x="14207171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Semi-automated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analysis</a:t>
            </a:r>
          </a:p>
        </p:txBody>
      </p:sp>
      <p:grpSp>
        <p:nvGrpSpPr>
          <p:cNvPr id="57" name="Group 424">
            <a:extLst>
              <a:ext uri="{FF2B5EF4-FFF2-40B4-BE49-F238E27FC236}">
                <a16:creationId xmlns:a16="http://schemas.microsoft.com/office/drawing/2014/main" id="{91F1F48A-7471-4C32-B3A7-F924D999479A}"/>
              </a:ext>
            </a:extLst>
          </p:cNvPr>
          <p:cNvGrpSpPr/>
          <p:nvPr/>
        </p:nvGrpSpPr>
        <p:grpSpPr>
          <a:xfrm>
            <a:off x="14863065" y="3421814"/>
            <a:ext cx="1209567" cy="867275"/>
            <a:chOff x="12650980" y="2081220"/>
            <a:chExt cx="1187768" cy="851644"/>
          </a:xfrm>
        </p:grpSpPr>
        <p:sp>
          <p:nvSpPr>
            <p:cNvPr id="58" name="Arrow: Right 104">
              <a:extLst>
                <a:ext uri="{FF2B5EF4-FFF2-40B4-BE49-F238E27FC236}">
                  <a16:creationId xmlns:a16="http://schemas.microsoft.com/office/drawing/2014/main" id="{3E1F8242-8726-4B3E-A592-1534EF173D9A}"/>
                </a:ext>
              </a:extLst>
            </p:cNvPr>
            <p:cNvSpPr/>
            <p:nvPr/>
          </p:nvSpPr>
          <p:spPr>
            <a:xfrm>
              <a:off x="13126751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9" name="Graphic 78">
              <a:extLst>
                <a:ext uri="{FF2B5EF4-FFF2-40B4-BE49-F238E27FC236}">
                  <a16:creationId xmlns:a16="http://schemas.microsoft.com/office/drawing/2014/main" id="{EE54DE51-E199-471F-9020-3AFB77E1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650980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60" name="Straight Arrow Connector 979">
            <a:extLst>
              <a:ext uri="{FF2B5EF4-FFF2-40B4-BE49-F238E27FC236}">
                <a16:creationId xmlns:a16="http://schemas.microsoft.com/office/drawing/2014/main" id="{731DAEB8-57BE-423C-ABC5-5F57AB3A97AA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15467848" y="4913414"/>
            <a:ext cx="1" cy="1338389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61" name="Picture 1021">
            <a:extLst>
              <a:ext uri="{FF2B5EF4-FFF2-40B4-BE49-F238E27FC236}">
                <a16:creationId xmlns:a16="http://schemas.microsoft.com/office/drawing/2014/main" id="{5B7C01C2-5BF2-47E7-BF00-92A0288FDD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20642" y="2947885"/>
            <a:ext cx="2052895" cy="195192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3" name="Straight Arrow Connector 1065">
            <a:extLst>
              <a:ext uri="{FF2B5EF4-FFF2-40B4-BE49-F238E27FC236}">
                <a16:creationId xmlns:a16="http://schemas.microsoft.com/office/drawing/2014/main" id="{9582B2D8-FDCD-4448-9741-DD2489A34825}"/>
              </a:ext>
            </a:extLst>
          </p:cNvPr>
          <p:cNvCxnSpPr>
            <a:cxnSpLocks/>
          </p:cNvCxnSpPr>
          <p:nvPr/>
        </p:nvCxnSpPr>
        <p:spPr>
          <a:xfrm>
            <a:off x="15467852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5718911" y="6929856"/>
            <a:ext cx="8656549" cy="626244"/>
          </a:xfrm>
          <a:custGeom>
            <a:avLst>
              <a:gd name="f0" fmla="val 20566"/>
              <a:gd name="f1" fmla="val 528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0473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82816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sp>
        <p:nvSpPr>
          <p:cNvPr id="77" name="TextBox 62">
            <a:extLst>
              <a:ext uri="{FF2B5EF4-FFF2-40B4-BE49-F238E27FC236}">
                <a16:creationId xmlns:a16="http://schemas.microsoft.com/office/drawing/2014/main" id="{D502A4C4-E52D-45D1-8A25-E8DB8901AD05}"/>
              </a:ext>
            </a:extLst>
          </p:cNvPr>
          <p:cNvSpPr txBox="1"/>
          <p:nvPr/>
        </p:nvSpPr>
        <p:spPr>
          <a:xfrm>
            <a:off x="16463129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clusters</a:t>
            </a:r>
            <a:endParaRPr lang="en-US" sz="5340" kern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6533" y="3082623"/>
            <a:ext cx="1992314" cy="1569341"/>
            <a:chOff x="3810441" y="1748140"/>
            <a:chExt cx="1956405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810441" y="2150914"/>
              <a:ext cx="1956405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28366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517847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770996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99" name="Flowchart: Connector 5">
            <a:extLst>
              <a:ext uri="{FF2B5EF4-FFF2-40B4-BE49-F238E27FC236}">
                <a16:creationId xmlns:a16="http://schemas.microsoft.com/office/drawing/2014/main" id="{5E2B294F-0F99-4C72-99F0-B9AD1498C651}"/>
              </a:ext>
            </a:extLst>
          </p:cNvPr>
          <p:cNvSpPr/>
          <p:nvPr/>
        </p:nvSpPr>
        <p:spPr>
          <a:xfrm>
            <a:off x="15226269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D7B6A549-2681-4357-93F9-61059849DC67}"/>
              </a:ext>
            </a:extLst>
          </p:cNvPr>
          <p:cNvSpPr txBox="1"/>
          <p:nvPr/>
        </p:nvSpPr>
        <p:spPr>
          <a:xfrm>
            <a:off x="10700269" y="9290412"/>
            <a:ext cx="5956914" cy="575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5F94C9-FD25-449D-9CF1-86F60151094F}"/>
              </a:ext>
            </a:extLst>
          </p:cNvPr>
          <p:cNvGrpSpPr/>
          <p:nvPr/>
        </p:nvGrpSpPr>
        <p:grpSpPr>
          <a:xfrm>
            <a:off x="10403590" y="9909780"/>
            <a:ext cx="6550255" cy="4087751"/>
            <a:chOff x="8166081" y="9692157"/>
            <a:chExt cx="6643810" cy="4146136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1348C33-5136-40B6-9FBD-7BFF6669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66081" y="9692157"/>
              <a:ext cx="6643810" cy="41461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3182ABE-88FE-4070-8411-54FBF1E11623}"/>
                </a:ext>
              </a:extLst>
            </p:cNvPr>
            <p:cNvGrpSpPr/>
            <p:nvPr/>
          </p:nvGrpSpPr>
          <p:grpSpPr>
            <a:xfrm>
              <a:off x="11942912" y="10029769"/>
              <a:ext cx="2442993" cy="1393434"/>
              <a:chOff x="12026191" y="9978105"/>
              <a:chExt cx="2442993" cy="1393434"/>
            </a:xfrm>
          </p:grpSpPr>
          <p:pic>
            <p:nvPicPr>
              <p:cNvPr id="63" name="Picture 1048">
                <a:extLst>
                  <a:ext uri="{FF2B5EF4-FFF2-40B4-BE49-F238E27FC236}">
                    <a16:creationId xmlns:a16="http://schemas.microsoft.com/office/drawing/2014/main" id="{9AC9BDCB-4EA4-4794-A435-0007D954E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34243" y="9978105"/>
                <a:ext cx="2226889" cy="13934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TextBox 1061">
                <a:extLst>
                  <a:ext uri="{FF2B5EF4-FFF2-40B4-BE49-F238E27FC236}">
                    <a16:creationId xmlns:a16="http://schemas.microsoft.com/office/drawing/2014/main" id="{2F8E1FC6-DF4C-45C4-9248-613FDC87803C}"/>
                  </a:ext>
                </a:extLst>
              </p:cNvPr>
              <p:cNvSpPr txBox="1"/>
              <p:nvPr/>
            </p:nvSpPr>
            <p:spPr>
              <a:xfrm>
                <a:off x="12026191" y="10126809"/>
                <a:ext cx="2442993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Fragmentation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66" name="Group 1102">
              <a:extLst>
                <a:ext uri="{FF2B5EF4-FFF2-40B4-BE49-F238E27FC236}">
                  <a16:creationId xmlns:a16="http://schemas.microsoft.com/office/drawing/2014/main" id="{153E7A03-4DF5-4320-B204-0D978F8724AD}"/>
                </a:ext>
              </a:extLst>
            </p:cNvPr>
            <p:cNvGrpSpPr/>
            <p:nvPr/>
          </p:nvGrpSpPr>
          <p:grpSpPr>
            <a:xfrm>
              <a:off x="9988414" y="11760597"/>
              <a:ext cx="3175995" cy="1895613"/>
              <a:chOff x="9988411" y="9661797"/>
              <a:chExt cx="3175995" cy="18956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7" name="Group 1056">
                <a:extLst>
                  <a:ext uri="{FF2B5EF4-FFF2-40B4-BE49-F238E27FC236}">
                    <a16:creationId xmlns:a16="http://schemas.microsoft.com/office/drawing/2014/main" id="{AF5C3F8C-3CD8-4AFA-B796-36D255155BAF}"/>
                  </a:ext>
                </a:extLst>
              </p:cNvPr>
              <p:cNvGrpSpPr/>
              <p:nvPr/>
            </p:nvGrpSpPr>
            <p:grpSpPr>
              <a:xfrm>
                <a:off x="9988411" y="9661797"/>
                <a:ext cx="3175995" cy="1895614"/>
                <a:chOff x="9988411" y="9661797"/>
                <a:chExt cx="3175995" cy="1895614"/>
              </a:xfrm>
            </p:grpSpPr>
            <p:pic>
              <p:nvPicPr>
                <p:cNvPr id="68" name="Picture 1052">
                  <a:extLst>
                    <a:ext uri="{FF2B5EF4-FFF2-40B4-BE49-F238E27FC236}">
                      <a16:creationId xmlns:a16="http://schemas.microsoft.com/office/drawing/2014/main" id="{2E6C4298-FB8D-4438-90B2-877DF786A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 l="11280" t="10560" r="24486" b="29308"/>
                <a:stretch>
                  <a:fillRect/>
                </a:stretch>
              </p:blipFill>
              <p:spPr>
                <a:xfrm>
                  <a:off x="10537691" y="9661797"/>
                  <a:ext cx="1776350" cy="10393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69" name="Picture 1053">
                  <a:extLst>
                    <a:ext uri="{FF2B5EF4-FFF2-40B4-BE49-F238E27FC236}">
                      <a16:creationId xmlns:a16="http://schemas.microsoft.com/office/drawing/2014/main" id="{0FFA4B55-FBD4-4E6E-9260-3D017598C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rcRect r="36797" b="36422"/>
                <a:stretch>
                  <a:fillRect/>
                </a:stretch>
              </p:blipFill>
              <p:spPr>
                <a:xfrm>
                  <a:off x="11406189" y="10181469"/>
                  <a:ext cx="1758217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70" name="Picture 1054">
                  <a:extLst>
                    <a:ext uri="{FF2B5EF4-FFF2-40B4-BE49-F238E27FC236}">
                      <a16:creationId xmlns:a16="http://schemas.microsoft.com/office/drawing/2014/main" id="{42DD35AD-45A3-4BF5-9C65-4644A9B2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rcRect t="396"/>
                <a:stretch>
                  <a:fillRect/>
                </a:stretch>
              </p:blipFill>
              <p:spPr>
                <a:xfrm>
                  <a:off x="9988411" y="10455505"/>
                  <a:ext cx="1771832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71" name="TextBox 1062">
                <a:extLst>
                  <a:ext uri="{FF2B5EF4-FFF2-40B4-BE49-F238E27FC236}">
                    <a16:creationId xmlns:a16="http://schemas.microsoft.com/office/drawing/2014/main" id="{01082C6C-23A3-4EA2-BDB7-21710FEDD136}"/>
                  </a:ext>
                </a:extLst>
              </p:cNvPr>
              <p:cNvSpPr txBox="1"/>
              <p:nvPr/>
            </p:nvSpPr>
            <p:spPr>
              <a:xfrm>
                <a:off x="10586722" y="10238856"/>
                <a:ext cx="2029958" cy="93745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Sensitive areas</a:t>
                </a:r>
                <a:endParaRPr lang="en-US" sz="2003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0" name="Picture 1092">
              <a:extLst>
                <a:ext uri="{FF2B5EF4-FFF2-40B4-BE49-F238E27FC236}">
                  <a16:creationId xmlns:a16="http://schemas.microsoft.com/office/drawing/2014/main" id="{B495DB85-20E8-4B6B-8A3E-522A500B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229603" y="12514682"/>
              <a:ext cx="1326657" cy="122122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1" name="Picture 1094">
              <a:extLst>
                <a:ext uri="{FF2B5EF4-FFF2-40B4-BE49-F238E27FC236}">
                  <a16:creationId xmlns:a16="http://schemas.microsoft.com/office/drawing/2014/main" id="{F0139640-726B-4F65-A541-4C39A954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l="1398" t="10446" r="725"/>
            <a:stretch>
              <a:fillRect/>
            </a:stretch>
          </p:blipFill>
          <p:spPr>
            <a:xfrm>
              <a:off x="8229603" y="12073374"/>
              <a:ext cx="1326657" cy="30941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2" name="Picture 1098">
              <a:extLst>
                <a:ext uri="{FF2B5EF4-FFF2-40B4-BE49-F238E27FC236}">
                  <a16:creationId xmlns:a16="http://schemas.microsoft.com/office/drawing/2014/main" id="{D62ED587-5F36-453C-8076-A64F01EA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-140" t="488" r="7781"/>
            <a:stretch>
              <a:fillRect/>
            </a:stretch>
          </p:blipFill>
          <p:spPr>
            <a:xfrm>
              <a:off x="8245942" y="10238284"/>
              <a:ext cx="1310306" cy="16408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6DF17BB-B3CE-4953-A47B-1E1CC907F779}"/>
                </a:ext>
              </a:extLst>
            </p:cNvPr>
            <p:cNvGrpSpPr/>
            <p:nvPr/>
          </p:nvGrpSpPr>
          <p:grpSpPr>
            <a:xfrm>
              <a:off x="9161477" y="10031382"/>
              <a:ext cx="2226949" cy="1390208"/>
              <a:chOff x="8689260" y="9967151"/>
              <a:chExt cx="2226949" cy="1390208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89260" y="9967151"/>
                <a:ext cx="2226949" cy="1390208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5" name="TextBox 1060">
                <a:extLst>
                  <a:ext uri="{FF2B5EF4-FFF2-40B4-BE49-F238E27FC236}">
                    <a16:creationId xmlns:a16="http://schemas.microsoft.com/office/drawing/2014/main" id="{9BAAA059-9C19-4E36-9C77-CA7B6A047F35}"/>
                  </a:ext>
                </a:extLst>
              </p:cNvPr>
              <p:cNvSpPr txBox="1"/>
              <p:nvPr/>
            </p:nvSpPr>
            <p:spPr>
              <a:xfrm>
                <a:off x="8689260" y="10126811"/>
                <a:ext cx="2226949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Relationships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6" name="Picture 1101">
              <a:extLst>
                <a:ext uri="{FF2B5EF4-FFF2-40B4-BE49-F238E27FC236}">
                  <a16:creationId xmlns:a16="http://schemas.microsoft.com/office/drawing/2014/main" id="{32335607-C1A2-4045-9CE4-3E94E7242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 l="754"/>
            <a:stretch>
              <a:fillRect/>
            </a:stretch>
          </p:blipFill>
          <p:spPr>
            <a:xfrm>
              <a:off x="13531658" y="12307076"/>
              <a:ext cx="1218539" cy="1443061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491874" y="12769777"/>
            <a:ext cx="2397446" cy="1251772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7162649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4163750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0562649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485886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79944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1502069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7C90E98-85EC-441F-926A-DD6D19715BD1}"/>
              </a:ext>
            </a:extLst>
          </p:cNvPr>
          <p:cNvSpPr txBox="1"/>
          <p:nvPr/>
        </p:nvSpPr>
        <p:spPr>
          <a:xfrm>
            <a:off x="14966885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470C6F6-9E31-4C9D-B334-E41894CA1F1F}"/>
              </a:ext>
            </a:extLst>
          </p:cNvPr>
          <p:cNvGrpSpPr/>
          <p:nvPr/>
        </p:nvGrpSpPr>
        <p:grpSpPr>
          <a:xfrm>
            <a:off x="14415650" y="6545153"/>
            <a:ext cx="2042606" cy="1691863"/>
            <a:chOff x="12424876" y="4948602"/>
            <a:chExt cx="2005791" cy="1661371"/>
          </a:xfrm>
        </p:grpSpPr>
        <p:pic>
          <p:nvPicPr>
            <p:cNvPr id="56" name="Picture 785">
              <a:extLst>
                <a:ext uri="{FF2B5EF4-FFF2-40B4-BE49-F238E27FC236}">
                  <a16:creationId xmlns:a16="http://schemas.microsoft.com/office/drawing/2014/main" id="{125693B2-FB04-45A9-88AF-F7D13CB4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2424876" y="4948602"/>
              <a:ext cx="1639967" cy="134733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CC1FD4B-40B8-40D3-B984-45527CEF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470683" y="4974572"/>
              <a:ext cx="1959984" cy="1635401"/>
            </a:xfrm>
            <a:prstGeom prst="rect">
              <a:avLst/>
            </a:prstGeom>
          </p:spPr>
        </p:pic>
      </p:grpSp>
      <p:sp>
        <p:nvSpPr>
          <p:cNvPr id="111" name="TextBox 48">
            <a:extLst>
              <a:ext uri="{FF2B5EF4-FFF2-40B4-BE49-F238E27FC236}">
                <a16:creationId xmlns:a16="http://schemas.microsoft.com/office/drawing/2014/main" id="{345F84BB-9500-4DD3-BE6B-613427E92B5E}"/>
              </a:ext>
            </a:extLst>
          </p:cNvPr>
          <p:cNvSpPr txBox="1"/>
          <p:nvPr/>
        </p:nvSpPr>
        <p:spPr>
          <a:xfrm>
            <a:off x="14103155" y="7010836"/>
            <a:ext cx="2724995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Clusters</a:t>
            </a: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2010394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197988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797242" y="1556593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05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505" kern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Box 48">
            <a:extLst>
              <a:ext uri="{FF2B5EF4-FFF2-40B4-BE49-F238E27FC236}">
                <a16:creationId xmlns:a16="http://schemas.microsoft.com/office/drawing/2014/main" id="{C57A0C5A-D604-4ECC-B2C1-282336F86CA1}"/>
              </a:ext>
            </a:extLst>
          </p:cNvPr>
          <p:cNvSpPr txBox="1"/>
          <p:nvPr/>
        </p:nvSpPr>
        <p:spPr>
          <a:xfrm>
            <a:off x="16067042" y="7330876"/>
            <a:ext cx="2424304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chemeClr val="bg2">
                    <a:lumMod val="25000"/>
                  </a:schemeClr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(+ Heatmap)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3689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5" name="Rectangle 1105">
            <a:extLst>
              <a:ext uri="{FF2B5EF4-FFF2-40B4-BE49-F238E27FC236}">
                <a16:creationId xmlns:a16="http://schemas.microsoft.com/office/drawing/2014/main" id="{47088A37-0F71-41A9-A6BC-F18DF8E84AEA}"/>
              </a:ext>
            </a:extLst>
          </p:cNvPr>
          <p:cNvSpPr/>
          <p:nvPr/>
        </p:nvSpPr>
        <p:spPr>
          <a:xfrm>
            <a:off x="173070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236" name="Rectangle: Rounded Corners 1103">
            <a:extLst>
              <a:ext uri="{FF2B5EF4-FFF2-40B4-BE49-F238E27FC236}">
                <a16:creationId xmlns:a16="http://schemas.microsoft.com/office/drawing/2014/main" id="{6AEFFB8D-72D5-4C3B-B609-A4764959C95C}"/>
              </a:ext>
            </a:extLst>
          </p:cNvPr>
          <p:cNvSpPr/>
          <p:nvPr/>
        </p:nvSpPr>
        <p:spPr>
          <a:xfrm>
            <a:off x="203857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237" name="TextBox 62">
            <a:extLst>
              <a:ext uri="{FF2B5EF4-FFF2-40B4-BE49-F238E27FC236}">
                <a16:creationId xmlns:a16="http://schemas.microsoft.com/office/drawing/2014/main" id="{B2040DD6-E282-448D-885B-115E4D41B2B6}"/>
              </a:ext>
            </a:extLst>
          </p:cNvPr>
          <p:cNvSpPr txBox="1"/>
          <p:nvPr/>
        </p:nvSpPr>
        <p:spPr>
          <a:xfrm>
            <a:off x="170279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238" name="TextBox 62">
            <a:extLst>
              <a:ext uri="{FF2B5EF4-FFF2-40B4-BE49-F238E27FC236}">
                <a16:creationId xmlns:a16="http://schemas.microsoft.com/office/drawing/2014/main" id="{6F0DE69D-F39C-4866-B070-2D7F1DFA383F}"/>
              </a:ext>
            </a:extLst>
          </p:cNvPr>
          <p:cNvSpPr txBox="1"/>
          <p:nvPr/>
        </p:nvSpPr>
        <p:spPr>
          <a:xfrm>
            <a:off x="4310108" y="10728553"/>
            <a:ext cx="1916706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TraceaD3</a:t>
            </a:r>
          </a:p>
        </p:txBody>
      </p:sp>
      <p:sp>
        <p:nvSpPr>
          <p:cNvPr id="239" name="TextBox 62">
            <a:extLst>
              <a:ext uri="{FF2B5EF4-FFF2-40B4-BE49-F238E27FC236}">
                <a16:creationId xmlns:a16="http://schemas.microsoft.com/office/drawing/2014/main" id="{78769A1F-35C5-44E9-8931-7A50295906B1}"/>
              </a:ext>
            </a:extLst>
          </p:cNvPr>
          <p:cNvSpPr txBox="1"/>
          <p:nvPr/>
        </p:nvSpPr>
        <p:spPr>
          <a:xfrm>
            <a:off x="510747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94BA8D5-5DB2-4C27-8365-F6C7A8E1E10B}"/>
              </a:ext>
            </a:extLst>
          </p:cNvPr>
          <p:cNvGrpSpPr/>
          <p:nvPr/>
        </p:nvGrpSpPr>
        <p:grpSpPr>
          <a:xfrm>
            <a:off x="4310098" y="11244824"/>
            <a:ext cx="2329481" cy="1593082"/>
            <a:chOff x="3180992" y="10647512"/>
            <a:chExt cx="2244011" cy="1534632"/>
          </a:xfrm>
        </p:grpSpPr>
        <p:sp>
          <p:nvSpPr>
            <p:cNvPr id="253" name="Rectangle: Rounded Corners 1104">
              <a:extLst>
                <a:ext uri="{FF2B5EF4-FFF2-40B4-BE49-F238E27FC236}">
                  <a16:creationId xmlns:a16="http://schemas.microsoft.com/office/drawing/2014/main" id="{D2A77008-17B1-4584-BD51-49114C4E6AF4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487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8168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4" name="Oval 1106">
              <a:extLst>
                <a:ext uri="{FF2B5EF4-FFF2-40B4-BE49-F238E27FC236}">
                  <a16:creationId xmlns:a16="http://schemas.microsoft.com/office/drawing/2014/main" id="{768EA7BD-9C7A-4EA2-BCB3-73265566E5C0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5" name="Oval 1107">
              <a:extLst>
                <a:ext uri="{FF2B5EF4-FFF2-40B4-BE49-F238E27FC236}">
                  <a16:creationId xmlns:a16="http://schemas.microsoft.com/office/drawing/2014/main" id="{CBF657F9-0B79-4AF1-BEB2-999047A9BDE6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6" name="Oval 1108">
              <a:extLst>
                <a:ext uri="{FF2B5EF4-FFF2-40B4-BE49-F238E27FC236}">
                  <a16:creationId xmlns:a16="http://schemas.microsoft.com/office/drawing/2014/main" id="{7522CA95-AD39-473E-9577-C900D0B525FD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39203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E975FD0-EBEC-4F9D-A311-E4D705ABEB9D}"/>
              </a:ext>
            </a:extLst>
          </p:cNvPr>
          <p:cNvGrpSpPr/>
          <p:nvPr/>
        </p:nvGrpSpPr>
        <p:grpSpPr>
          <a:xfrm>
            <a:off x="1104773" y="8472811"/>
            <a:ext cx="2813694" cy="1391284"/>
            <a:chOff x="-46817" y="8449447"/>
            <a:chExt cx="2710461" cy="1340238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833AFF4-004D-45CE-8CAF-C4EC23240BB5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024EB03-006A-4FDA-9925-91629A72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34B6B79-BA14-495D-A13B-91465E436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0" t="6119" r="48885" b="75796"/>
          <a:stretch/>
        </p:blipFill>
        <p:spPr>
          <a:xfrm>
            <a:off x="2140898" y="8867477"/>
            <a:ext cx="2597674" cy="1070602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263555E1-5BFB-4E2F-A03C-04174E5BF4C1}"/>
              </a:ext>
            </a:extLst>
          </p:cNvPr>
          <p:cNvSpPr txBox="1"/>
          <p:nvPr/>
        </p:nvSpPr>
        <p:spPr>
          <a:xfrm>
            <a:off x="70649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170" name="Arrow: Right 104">
            <a:extLst>
              <a:ext uri="{FF2B5EF4-FFF2-40B4-BE49-F238E27FC236}">
                <a16:creationId xmlns:a16="http://schemas.microsoft.com/office/drawing/2014/main" id="{E65BC7FB-21B3-4347-8808-70EA0C81DC28}"/>
              </a:ext>
            </a:extLst>
          </p:cNvPr>
          <p:cNvSpPr/>
          <p:nvPr/>
        </p:nvSpPr>
        <p:spPr>
          <a:xfrm>
            <a:off x="400160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72" name="Group 136">
            <a:extLst>
              <a:ext uri="{FF2B5EF4-FFF2-40B4-BE49-F238E27FC236}">
                <a16:creationId xmlns:a16="http://schemas.microsoft.com/office/drawing/2014/main" id="{4075DFFE-0C4A-4115-971E-4C91B05A3745}"/>
              </a:ext>
            </a:extLst>
          </p:cNvPr>
          <p:cNvGrpSpPr/>
          <p:nvPr/>
        </p:nvGrpSpPr>
        <p:grpSpPr>
          <a:xfrm>
            <a:off x="2166349" y="3209674"/>
            <a:ext cx="1921936" cy="1492192"/>
            <a:chOff x="183097" y="1545006"/>
            <a:chExt cx="1887297" cy="1465299"/>
          </a:xfrm>
        </p:grpSpPr>
        <p:pic>
          <p:nvPicPr>
            <p:cNvPr id="173" name="Picture 89">
              <a:extLst>
                <a:ext uri="{FF2B5EF4-FFF2-40B4-BE49-F238E27FC236}">
                  <a16:creationId xmlns:a16="http://schemas.microsoft.com/office/drawing/2014/main" id="{1C3A4CAB-CBA6-4D95-BDFF-E6D24E04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174" name="Group 92">
              <a:extLst>
                <a:ext uri="{FF2B5EF4-FFF2-40B4-BE49-F238E27FC236}">
                  <a16:creationId xmlns:a16="http://schemas.microsoft.com/office/drawing/2014/main" id="{D975CA2E-30CE-470E-92CA-547BD4E4D8B7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178" name="Picture 83">
                <a:extLst>
                  <a:ext uri="{FF2B5EF4-FFF2-40B4-BE49-F238E27FC236}">
                    <a16:creationId xmlns:a16="http://schemas.microsoft.com/office/drawing/2014/main" id="{96ADFD7E-E8F2-48A6-937A-EBC8346AE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9" name="Picture 84">
                <a:extLst>
                  <a:ext uri="{FF2B5EF4-FFF2-40B4-BE49-F238E27FC236}">
                    <a16:creationId xmlns:a16="http://schemas.microsoft.com/office/drawing/2014/main" id="{BEB5FCAB-DA51-463D-96D5-3674E5AD4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0" name="Picture 85">
                <a:extLst>
                  <a:ext uri="{FF2B5EF4-FFF2-40B4-BE49-F238E27FC236}">
                    <a16:creationId xmlns:a16="http://schemas.microsoft.com/office/drawing/2014/main" id="{97213ED1-938A-4BEB-A30A-039D00E6D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1" name="Picture 86">
                <a:extLst>
                  <a:ext uri="{FF2B5EF4-FFF2-40B4-BE49-F238E27FC236}">
                    <a16:creationId xmlns:a16="http://schemas.microsoft.com/office/drawing/2014/main" id="{CDB86E36-4EF7-475A-BDB3-2A46E0ECE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2" name="Picture 87">
                <a:extLst>
                  <a:ext uri="{FF2B5EF4-FFF2-40B4-BE49-F238E27FC236}">
                    <a16:creationId xmlns:a16="http://schemas.microsoft.com/office/drawing/2014/main" id="{92652D23-C778-4A6F-9B61-4199B558B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175" name="Group 93">
              <a:extLst>
                <a:ext uri="{FF2B5EF4-FFF2-40B4-BE49-F238E27FC236}">
                  <a16:creationId xmlns:a16="http://schemas.microsoft.com/office/drawing/2014/main" id="{77B42DC6-3E3B-4EBC-83C0-535F8DB82175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176" name="Picture 76">
                <a:extLst>
                  <a:ext uri="{FF2B5EF4-FFF2-40B4-BE49-F238E27FC236}">
                    <a16:creationId xmlns:a16="http://schemas.microsoft.com/office/drawing/2014/main" id="{2BF9287D-C446-4EBC-8714-1751E5493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7" name="Picture 77">
                <a:extLst>
                  <a:ext uri="{FF2B5EF4-FFF2-40B4-BE49-F238E27FC236}">
                    <a16:creationId xmlns:a16="http://schemas.microsoft.com/office/drawing/2014/main" id="{5F3CF4F6-BCE3-4FF8-B157-8A9F043A0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183" name="TextBox 62">
            <a:extLst>
              <a:ext uri="{FF2B5EF4-FFF2-40B4-BE49-F238E27FC236}">
                <a16:creationId xmlns:a16="http://schemas.microsoft.com/office/drawing/2014/main" id="{134E109A-40A7-4DC2-B50C-E415D4205D23}"/>
              </a:ext>
            </a:extLst>
          </p:cNvPr>
          <p:cNvSpPr txBox="1"/>
          <p:nvPr/>
        </p:nvSpPr>
        <p:spPr>
          <a:xfrm>
            <a:off x="166975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</p:spTree>
    <p:extLst>
      <p:ext uri="{BB962C8B-B14F-4D97-AF65-F5344CB8AC3E}">
        <p14:creationId xmlns:p14="http://schemas.microsoft.com/office/powerpoint/2010/main" val="305219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18852</TotalTime>
  <Words>1545</Words>
  <Application>Microsoft Office PowerPoint</Application>
  <PresentationFormat>Custom</PresentationFormat>
  <Paragraphs>600</Paragraphs>
  <Slides>58</Slides>
  <Notes>11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135</cp:revision>
  <dcterms:created xsi:type="dcterms:W3CDTF">2022-01-11T14:05:07Z</dcterms:created>
  <dcterms:modified xsi:type="dcterms:W3CDTF">2022-04-23T23:50:23Z</dcterms:modified>
</cp:coreProperties>
</file>